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4"/>
  </p:sldMasterIdLst>
  <p:sldIdLst>
    <p:sldId id="258" r:id="rId5"/>
    <p:sldId id="261" r:id="rId6"/>
    <p:sldId id="264" r:id="rId7"/>
    <p:sldId id="274" r:id="rId8"/>
    <p:sldId id="275" r:id="rId9"/>
    <p:sldId id="265" r:id="rId10"/>
    <p:sldId id="276" r:id="rId11"/>
    <p:sldId id="279" r:id="rId12"/>
    <p:sldId id="268" r:id="rId13"/>
    <p:sldId id="272" r:id="rId14"/>
    <p:sldId id="270" r:id="rId15"/>
    <p:sldId id="280" r:id="rId16"/>
    <p:sldId id="281" r:id="rId17"/>
    <p:sldId id="282" r:id="rId18"/>
    <p:sldId id="257" r:id="rId19"/>
    <p:sldId id="260" r:id="rId20"/>
    <p:sldId id="27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1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08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ong, Kasie S SEPCO-UPU/N/PE" userId="f8e3f596-1a5d-470d-b296-6fea5d57e430" providerId="ADAL" clId="{8482827C-E157-4E05-B62D-144BA3AA2F22}"/>
    <pc:docChg chg="undo custSel mod addSld delSld modSld sldOrd">
      <pc:chgData name="Wong, Kasie S SEPCO-UPU/N/PE" userId="f8e3f596-1a5d-470d-b296-6fea5d57e430" providerId="ADAL" clId="{8482827C-E157-4E05-B62D-144BA3AA2F22}" dt="2019-11-21T21:06:11.485" v="489" actId="692"/>
      <pc:docMkLst>
        <pc:docMk/>
      </pc:docMkLst>
      <pc:sldChg chg="del">
        <pc:chgData name="Wong, Kasie S SEPCO-UPU/N/PE" userId="f8e3f596-1a5d-470d-b296-6fea5d57e430" providerId="ADAL" clId="{8482827C-E157-4E05-B62D-144BA3AA2F22}" dt="2019-11-21T20:19:15.985" v="376" actId="2696"/>
        <pc:sldMkLst>
          <pc:docMk/>
          <pc:sldMk cId="4288069144" sldId="256"/>
        </pc:sldMkLst>
      </pc:sldChg>
      <pc:sldChg chg="modSp ord">
        <pc:chgData name="Wong, Kasie S SEPCO-UPU/N/PE" userId="f8e3f596-1a5d-470d-b296-6fea5d57e430" providerId="ADAL" clId="{8482827C-E157-4E05-B62D-144BA3AA2F22}" dt="2019-11-21T20:23:43.702" v="480"/>
        <pc:sldMkLst>
          <pc:docMk/>
          <pc:sldMk cId="3372414261" sldId="257"/>
        </pc:sldMkLst>
        <pc:picChg chg="mod">
          <ac:chgData name="Wong, Kasie S SEPCO-UPU/N/PE" userId="f8e3f596-1a5d-470d-b296-6fea5d57e430" providerId="ADAL" clId="{8482827C-E157-4E05-B62D-144BA3AA2F22}" dt="2019-11-21T19:46:46.310" v="233" actId="1076"/>
          <ac:picMkLst>
            <pc:docMk/>
            <pc:sldMk cId="3372414261" sldId="257"/>
            <ac:picMk id="5" creationId="{32A74E67-DEC5-4FB4-977A-084CFD10D8C2}"/>
          </ac:picMkLst>
        </pc:picChg>
      </pc:sldChg>
      <pc:sldChg chg="addSp delSp modSp ord delDesignElem">
        <pc:chgData name="Wong, Kasie S SEPCO-UPU/N/PE" userId="f8e3f596-1a5d-470d-b296-6fea5d57e430" providerId="ADAL" clId="{8482827C-E157-4E05-B62D-144BA3AA2F22}" dt="2019-11-21T20:22:33.070" v="479" actId="14100"/>
        <pc:sldMkLst>
          <pc:docMk/>
          <pc:sldMk cId="1049466463" sldId="258"/>
        </pc:sldMkLst>
        <pc:spChg chg="mod">
          <ac:chgData name="Wong, Kasie S SEPCO-UPU/N/PE" userId="f8e3f596-1a5d-470d-b296-6fea5d57e430" providerId="ADAL" clId="{8482827C-E157-4E05-B62D-144BA3AA2F22}" dt="2019-11-21T20:22:27.703" v="478" actId="1035"/>
          <ac:spMkLst>
            <pc:docMk/>
            <pc:sldMk cId="1049466463" sldId="258"/>
            <ac:spMk id="2" creationId="{C4358A4A-A5E3-4DE7-AD87-8530FDC2C7BC}"/>
          </ac:spMkLst>
        </pc:spChg>
        <pc:spChg chg="add mod">
          <ac:chgData name="Wong, Kasie S SEPCO-UPU/N/PE" userId="f8e3f596-1a5d-470d-b296-6fea5d57e430" providerId="ADAL" clId="{8482827C-E157-4E05-B62D-144BA3AA2F22}" dt="2019-11-21T20:22:27.703" v="478" actId="1035"/>
          <ac:spMkLst>
            <pc:docMk/>
            <pc:sldMk cId="1049466463" sldId="258"/>
            <ac:spMk id="12" creationId="{28F6D354-248D-44A3-81A3-0C6F68C4E5D0}"/>
          </ac:spMkLst>
        </pc:spChg>
        <pc:grpChg chg="del">
          <ac:chgData name="Wong, Kasie S SEPCO-UPU/N/PE" userId="f8e3f596-1a5d-470d-b296-6fea5d57e430" providerId="ADAL" clId="{8482827C-E157-4E05-B62D-144BA3AA2F22}" dt="2019-11-21T19:39:25.822" v="225"/>
          <ac:grpSpMkLst>
            <pc:docMk/>
            <pc:sldMk cId="1049466463" sldId="258"/>
            <ac:grpSpMk id="36" creationId="{90A61547-2555-4DE2-A37F-A53E54917441}"/>
          </ac:grpSpMkLst>
        </pc:grpChg>
        <pc:picChg chg="del">
          <ac:chgData name="Wong, Kasie S SEPCO-UPU/N/PE" userId="f8e3f596-1a5d-470d-b296-6fea5d57e430" providerId="ADAL" clId="{8482827C-E157-4E05-B62D-144BA3AA2F22}" dt="2019-11-21T19:25:59.076" v="2" actId="478"/>
          <ac:picMkLst>
            <pc:docMk/>
            <pc:sldMk cId="1049466463" sldId="258"/>
            <ac:picMk id="9" creationId="{CCEA9093-3425-4AC3-82B5-BF86ACFB8CCB}"/>
          </ac:picMkLst>
        </pc:picChg>
        <pc:picChg chg="del">
          <ac:chgData name="Wong, Kasie S SEPCO-UPU/N/PE" userId="f8e3f596-1a5d-470d-b296-6fea5d57e430" providerId="ADAL" clId="{8482827C-E157-4E05-B62D-144BA3AA2F22}" dt="2019-11-21T19:25:58.066" v="1" actId="478"/>
          <ac:picMkLst>
            <pc:docMk/>
            <pc:sldMk cId="1049466463" sldId="258"/>
            <ac:picMk id="10" creationId="{44E1A89E-C212-49C1-80D4-1822AF488861}"/>
          </ac:picMkLst>
        </pc:picChg>
        <pc:picChg chg="add mod">
          <ac:chgData name="Wong, Kasie S SEPCO-UPU/N/PE" userId="f8e3f596-1a5d-470d-b296-6fea5d57e430" providerId="ADAL" clId="{8482827C-E157-4E05-B62D-144BA3AA2F22}" dt="2019-11-21T19:36:59.108" v="214" actId="1076"/>
          <ac:picMkLst>
            <pc:docMk/>
            <pc:sldMk cId="1049466463" sldId="258"/>
            <ac:picMk id="50" creationId="{3A20DBD9-188B-447A-AD12-7BC1516540D8}"/>
          </ac:picMkLst>
        </pc:picChg>
        <pc:picChg chg="add mod">
          <ac:chgData name="Wong, Kasie S SEPCO-UPU/N/PE" userId="f8e3f596-1a5d-470d-b296-6fea5d57e430" providerId="ADAL" clId="{8482827C-E157-4E05-B62D-144BA3AA2F22}" dt="2019-11-21T20:22:33.070" v="479" actId="14100"/>
          <ac:picMkLst>
            <pc:docMk/>
            <pc:sldMk cId="1049466463" sldId="258"/>
            <ac:picMk id="51" creationId="{3B86325A-4945-4E4B-9E86-A2C27824E477}"/>
          </ac:picMkLst>
        </pc:picChg>
      </pc:sldChg>
      <pc:sldChg chg="delSp del delDesignElem">
        <pc:chgData name="Wong, Kasie S SEPCO-UPU/N/PE" userId="f8e3f596-1a5d-470d-b296-6fea5d57e430" providerId="ADAL" clId="{8482827C-E157-4E05-B62D-144BA3AA2F22}" dt="2019-11-21T19:49:50.720" v="300" actId="2696"/>
        <pc:sldMkLst>
          <pc:docMk/>
          <pc:sldMk cId="1051689639" sldId="259"/>
        </pc:sldMkLst>
        <pc:spChg chg="del">
          <ac:chgData name="Wong, Kasie S SEPCO-UPU/N/PE" userId="f8e3f596-1a5d-470d-b296-6fea5d57e430" providerId="ADAL" clId="{8482827C-E157-4E05-B62D-144BA3AA2F22}" dt="2019-11-21T19:39:25.822" v="225"/>
          <ac:spMkLst>
            <pc:docMk/>
            <pc:sldMk cId="1051689639" sldId="259"/>
            <ac:spMk id="16" creationId="{3F088236-D655-4F88-B238-E16762358025}"/>
          </ac:spMkLst>
        </pc:spChg>
        <pc:spChg chg="del">
          <ac:chgData name="Wong, Kasie S SEPCO-UPU/N/PE" userId="f8e3f596-1a5d-470d-b296-6fea5d57e430" providerId="ADAL" clId="{8482827C-E157-4E05-B62D-144BA3AA2F22}" dt="2019-11-21T19:39:25.822" v="225"/>
          <ac:spMkLst>
            <pc:docMk/>
            <pc:sldMk cId="1051689639" sldId="259"/>
            <ac:spMk id="18" creationId="{3DAC0C92-199E-475C-9390-119A9B027276}"/>
          </ac:spMkLst>
        </pc:spChg>
        <pc:spChg chg="del">
          <ac:chgData name="Wong, Kasie S SEPCO-UPU/N/PE" userId="f8e3f596-1a5d-470d-b296-6fea5d57e430" providerId="ADAL" clId="{8482827C-E157-4E05-B62D-144BA3AA2F22}" dt="2019-11-21T19:39:25.822" v="225"/>
          <ac:spMkLst>
            <pc:docMk/>
            <pc:sldMk cId="1051689639" sldId="259"/>
            <ac:spMk id="20" creationId="{C4CFB339-0ED8-4FE2-9EF1-6D1375B8499B}"/>
          </ac:spMkLst>
        </pc:spChg>
        <pc:spChg chg="del">
          <ac:chgData name="Wong, Kasie S SEPCO-UPU/N/PE" userId="f8e3f596-1a5d-470d-b296-6fea5d57e430" providerId="ADAL" clId="{8482827C-E157-4E05-B62D-144BA3AA2F22}" dt="2019-11-21T19:39:25.822" v="225"/>
          <ac:spMkLst>
            <pc:docMk/>
            <pc:sldMk cId="1051689639" sldId="259"/>
            <ac:spMk id="22" creationId="{31896C80-2069-4431-9C19-83B913734490}"/>
          </ac:spMkLst>
        </pc:spChg>
        <pc:spChg chg="del">
          <ac:chgData name="Wong, Kasie S SEPCO-UPU/N/PE" userId="f8e3f596-1a5d-470d-b296-6fea5d57e430" providerId="ADAL" clId="{8482827C-E157-4E05-B62D-144BA3AA2F22}" dt="2019-11-21T19:39:25.822" v="225"/>
          <ac:spMkLst>
            <pc:docMk/>
            <pc:sldMk cId="1051689639" sldId="259"/>
            <ac:spMk id="24" creationId="{BF120A21-0841-4823-B0C4-28AEBCEF9B78}"/>
          </ac:spMkLst>
        </pc:spChg>
        <pc:spChg chg="del">
          <ac:chgData name="Wong, Kasie S SEPCO-UPU/N/PE" userId="f8e3f596-1a5d-470d-b296-6fea5d57e430" providerId="ADAL" clId="{8482827C-E157-4E05-B62D-144BA3AA2F22}" dt="2019-11-21T19:39:25.822" v="225"/>
          <ac:spMkLst>
            <pc:docMk/>
            <pc:sldMk cId="1051689639" sldId="259"/>
            <ac:spMk id="26" creationId="{DBB05BAE-BBD3-4289-899F-A6851503C6B0}"/>
          </ac:spMkLst>
        </pc:spChg>
        <pc:spChg chg="del">
          <ac:chgData name="Wong, Kasie S SEPCO-UPU/N/PE" userId="f8e3f596-1a5d-470d-b296-6fea5d57e430" providerId="ADAL" clId="{8482827C-E157-4E05-B62D-144BA3AA2F22}" dt="2019-11-21T19:39:25.822" v="225"/>
          <ac:spMkLst>
            <pc:docMk/>
            <pc:sldMk cId="1051689639" sldId="259"/>
            <ac:spMk id="28" creationId="{9874D11C-36F5-4BBE-A490-019A54E953B0}"/>
          </ac:spMkLst>
        </pc:spChg>
        <pc:cxnChg chg="del">
          <ac:chgData name="Wong, Kasie S SEPCO-UPU/N/PE" userId="f8e3f596-1a5d-470d-b296-6fea5d57e430" providerId="ADAL" clId="{8482827C-E157-4E05-B62D-144BA3AA2F22}" dt="2019-11-21T19:39:25.822" v="225"/>
          <ac:cxnSpMkLst>
            <pc:docMk/>
            <pc:sldMk cId="1051689639" sldId="259"/>
            <ac:cxnSpMk id="12" creationId="{64FA5DFF-7FE6-4855-84E6-DFA78EE978BD}"/>
          </ac:cxnSpMkLst>
        </pc:cxnChg>
        <pc:cxnChg chg="del">
          <ac:chgData name="Wong, Kasie S SEPCO-UPU/N/PE" userId="f8e3f596-1a5d-470d-b296-6fea5d57e430" providerId="ADAL" clId="{8482827C-E157-4E05-B62D-144BA3AA2F22}" dt="2019-11-21T19:39:25.822" v="225"/>
          <ac:cxnSpMkLst>
            <pc:docMk/>
            <pc:sldMk cId="1051689639" sldId="259"/>
            <ac:cxnSpMk id="14" creationId="{2AFD8CBA-54A3-4363-991B-B9C631BBFA74}"/>
          </ac:cxnSpMkLst>
        </pc:cxnChg>
      </pc:sldChg>
      <pc:sldChg chg="modSp">
        <pc:chgData name="Wong, Kasie S SEPCO-UPU/N/PE" userId="f8e3f596-1a5d-470d-b296-6fea5d57e430" providerId="ADAL" clId="{8482827C-E157-4E05-B62D-144BA3AA2F22}" dt="2019-11-21T20:21:19.693" v="399" actId="1076"/>
        <pc:sldMkLst>
          <pc:docMk/>
          <pc:sldMk cId="644693990" sldId="260"/>
        </pc:sldMkLst>
        <pc:picChg chg="mod">
          <ac:chgData name="Wong, Kasie S SEPCO-UPU/N/PE" userId="f8e3f596-1a5d-470d-b296-6fea5d57e430" providerId="ADAL" clId="{8482827C-E157-4E05-B62D-144BA3AA2F22}" dt="2019-11-21T20:21:19.693" v="399" actId="1076"/>
          <ac:picMkLst>
            <pc:docMk/>
            <pc:sldMk cId="644693990" sldId="260"/>
            <ac:picMk id="2" creationId="{14D1153C-A547-41BB-A15D-0D6EC32D24B8}"/>
          </ac:picMkLst>
        </pc:picChg>
      </pc:sldChg>
      <pc:sldChg chg="delSp delDesignElem">
        <pc:chgData name="Wong, Kasie S SEPCO-UPU/N/PE" userId="f8e3f596-1a5d-470d-b296-6fea5d57e430" providerId="ADAL" clId="{8482827C-E157-4E05-B62D-144BA3AA2F22}" dt="2019-11-21T19:39:25.822" v="225"/>
        <pc:sldMkLst>
          <pc:docMk/>
          <pc:sldMk cId="2099504881" sldId="261"/>
        </pc:sldMkLst>
        <pc:spChg chg="del">
          <ac:chgData name="Wong, Kasie S SEPCO-UPU/N/PE" userId="f8e3f596-1a5d-470d-b296-6fea5d57e430" providerId="ADAL" clId="{8482827C-E157-4E05-B62D-144BA3AA2F22}" dt="2019-11-21T19:39:25.822" v="225"/>
          <ac:spMkLst>
            <pc:docMk/>
            <pc:sldMk cId="2099504881" sldId="261"/>
            <ac:spMk id="13" creationId="{3BCB5F6A-9EB0-40B0-9D13-3023E9A20508}"/>
          </ac:spMkLst>
        </pc:spChg>
      </pc:sldChg>
      <pc:sldChg chg="delSp modSp delDesignElem">
        <pc:chgData name="Wong, Kasie S SEPCO-UPU/N/PE" userId="f8e3f596-1a5d-470d-b296-6fea5d57e430" providerId="ADAL" clId="{8482827C-E157-4E05-B62D-144BA3AA2F22}" dt="2019-11-21T20:21:04.578" v="397" actId="1076"/>
        <pc:sldMkLst>
          <pc:docMk/>
          <pc:sldMk cId="2301207587" sldId="262"/>
        </pc:sldMkLst>
        <pc:spChg chg="del">
          <ac:chgData name="Wong, Kasie S SEPCO-UPU/N/PE" userId="f8e3f596-1a5d-470d-b296-6fea5d57e430" providerId="ADAL" clId="{8482827C-E157-4E05-B62D-144BA3AA2F22}" dt="2019-11-21T19:39:25.822" v="225"/>
          <ac:spMkLst>
            <pc:docMk/>
            <pc:sldMk cId="2301207587" sldId="262"/>
            <ac:spMk id="23" creationId="{03E8462A-FEBA-4848-81CC-3F8DA3E477BE}"/>
          </ac:spMkLst>
        </pc:spChg>
        <pc:spChg chg="del">
          <ac:chgData name="Wong, Kasie S SEPCO-UPU/N/PE" userId="f8e3f596-1a5d-470d-b296-6fea5d57e430" providerId="ADAL" clId="{8482827C-E157-4E05-B62D-144BA3AA2F22}" dt="2019-11-21T19:39:25.822" v="225"/>
          <ac:spMkLst>
            <pc:docMk/>
            <pc:sldMk cId="2301207587" sldId="262"/>
            <ac:spMk id="36" creationId="{7941F9B1-B01B-4A84-89D9-B169AEB4E456}"/>
          </ac:spMkLst>
        </pc:spChg>
        <pc:grpChg chg="del">
          <ac:chgData name="Wong, Kasie S SEPCO-UPU/N/PE" userId="f8e3f596-1a5d-470d-b296-6fea5d57e430" providerId="ADAL" clId="{8482827C-E157-4E05-B62D-144BA3AA2F22}" dt="2019-11-21T19:39:25.822" v="225"/>
          <ac:grpSpMkLst>
            <pc:docMk/>
            <pc:sldMk cId="2301207587" sldId="262"/>
            <ac:grpSpMk id="11" creationId="{609316A9-990D-4EC3-A671-70EE5C1493A4}"/>
          </ac:grpSpMkLst>
        </pc:grpChg>
        <pc:grpChg chg="del">
          <ac:chgData name="Wong, Kasie S SEPCO-UPU/N/PE" userId="f8e3f596-1a5d-470d-b296-6fea5d57e430" providerId="ADAL" clId="{8482827C-E157-4E05-B62D-144BA3AA2F22}" dt="2019-11-21T19:39:25.822" v="225"/>
          <ac:grpSpMkLst>
            <pc:docMk/>
            <pc:sldMk cId="2301207587" sldId="262"/>
            <ac:grpSpMk id="25" creationId="{2109F83F-40FE-4DB3-84CC-09FB3340D06D}"/>
          </ac:grpSpMkLst>
        </pc:grpChg>
        <pc:picChg chg="mod">
          <ac:chgData name="Wong, Kasie S SEPCO-UPU/N/PE" userId="f8e3f596-1a5d-470d-b296-6fea5d57e430" providerId="ADAL" clId="{8482827C-E157-4E05-B62D-144BA3AA2F22}" dt="2019-11-21T20:21:04.578" v="397" actId="1076"/>
          <ac:picMkLst>
            <pc:docMk/>
            <pc:sldMk cId="2301207587" sldId="262"/>
            <ac:picMk id="6" creationId="{0E711448-7E03-47F4-B898-4ED5B2831BAD}"/>
          </ac:picMkLst>
        </pc:picChg>
      </pc:sldChg>
      <pc:sldChg chg="delSp delDesignElem">
        <pc:chgData name="Wong, Kasie S SEPCO-UPU/N/PE" userId="f8e3f596-1a5d-470d-b296-6fea5d57e430" providerId="ADAL" clId="{8482827C-E157-4E05-B62D-144BA3AA2F22}" dt="2019-11-21T19:39:25.822" v="225"/>
        <pc:sldMkLst>
          <pc:docMk/>
          <pc:sldMk cId="1980471126" sldId="263"/>
        </pc:sldMkLst>
        <pc:spChg chg="del">
          <ac:chgData name="Wong, Kasie S SEPCO-UPU/N/PE" userId="f8e3f596-1a5d-470d-b296-6fea5d57e430" providerId="ADAL" clId="{8482827C-E157-4E05-B62D-144BA3AA2F22}" dt="2019-11-21T19:39:25.822" v="225"/>
          <ac:spMkLst>
            <pc:docMk/>
            <pc:sldMk cId="1980471126" sldId="263"/>
            <ac:spMk id="13" creationId="{9F4444CE-BC8D-4D61-B303-4C05614E62AB}"/>
          </ac:spMkLst>
        </pc:spChg>
        <pc:spChg chg="del">
          <ac:chgData name="Wong, Kasie S SEPCO-UPU/N/PE" userId="f8e3f596-1a5d-470d-b296-6fea5d57e430" providerId="ADAL" clId="{8482827C-E157-4E05-B62D-144BA3AA2F22}" dt="2019-11-21T19:39:25.822" v="225"/>
          <ac:spMkLst>
            <pc:docMk/>
            <pc:sldMk cId="1980471126" sldId="263"/>
            <ac:spMk id="15" creationId="{62423CA5-E2E1-4789-B759-9906C1C94063}"/>
          </ac:spMkLst>
        </pc:spChg>
        <pc:spChg chg="del">
          <ac:chgData name="Wong, Kasie S SEPCO-UPU/N/PE" userId="f8e3f596-1a5d-470d-b296-6fea5d57e430" providerId="ADAL" clId="{8482827C-E157-4E05-B62D-144BA3AA2F22}" dt="2019-11-21T19:39:25.822" v="225"/>
          <ac:spMkLst>
            <pc:docMk/>
            <pc:sldMk cId="1980471126" sldId="263"/>
            <ac:spMk id="17" creationId="{73772B81-181F-48B7-8826-4D9686D15DF5}"/>
          </ac:spMkLst>
        </pc:spChg>
        <pc:spChg chg="del">
          <ac:chgData name="Wong, Kasie S SEPCO-UPU/N/PE" userId="f8e3f596-1a5d-470d-b296-6fea5d57e430" providerId="ADAL" clId="{8482827C-E157-4E05-B62D-144BA3AA2F22}" dt="2019-11-21T19:39:25.822" v="225"/>
          <ac:spMkLst>
            <pc:docMk/>
            <pc:sldMk cId="1980471126" sldId="263"/>
            <ac:spMk id="19" creationId="{B2205F6E-03C6-4E92-877C-E2482F6599AA}"/>
          </ac:spMkLst>
        </pc:spChg>
      </pc:sldChg>
      <pc:sldChg chg="addSp modSp ord">
        <pc:chgData name="Wong, Kasie S SEPCO-UPU/N/PE" userId="f8e3f596-1a5d-470d-b296-6fea5d57e430" providerId="ADAL" clId="{8482827C-E157-4E05-B62D-144BA3AA2F22}" dt="2019-11-21T21:06:11.485" v="489" actId="692"/>
        <pc:sldMkLst>
          <pc:docMk/>
          <pc:sldMk cId="255502898" sldId="264"/>
        </pc:sldMkLst>
        <pc:picChg chg="add mod">
          <ac:chgData name="Wong, Kasie S SEPCO-UPU/N/PE" userId="f8e3f596-1a5d-470d-b296-6fea5d57e430" providerId="ADAL" clId="{8482827C-E157-4E05-B62D-144BA3AA2F22}" dt="2019-11-21T21:06:11.485" v="489" actId="692"/>
          <ac:picMkLst>
            <pc:docMk/>
            <pc:sldMk cId="255502898" sldId="264"/>
            <ac:picMk id="20" creationId="{BFF1CD03-391C-4B0D-B81D-5C6B3244FB37}"/>
          </ac:picMkLst>
        </pc:picChg>
      </pc:sldChg>
      <pc:sldChg chg="addSp delSp modSp delDesignElem">
        <pc:chgData name="Wong, Kasie S SEPCO-UPU/N/PE" userId="f8e3f596-1a5d-470d-b296-6fea5d57e430" providerId="ADAL" clId="{8482827C-E157-4E05-B62D-144BA3AA2F22}" dt="2019-11-21T20:08:25.971" v="320" actId="1076"/>
        <pc:sldMkLst>
          <pc:docMk/>
          <pc:sldMk cId="2362182572" sldId="265"/>
        </pc:sldMkLst>
        <pc:spChg chg="del">
          <ac:chgData name="Wong, Kasie S SEPCO-UPU/N/PE" userId="f8e3f596-1a5d-470d-b296-6fea5d57e430" providerId="ADAL" clId="{8482827C-E157-4E05-B62D-144BA3AA2F22}" dt="2019-11-21T20:06:19.975" v="301" actId="478"/>
          <ac:spMkLst>
            <pc:docMk/>
            <pc:sldMk cId="2362182572" sldId="265"/>
            <ac:spMk id="2" creationId="{C4358A4A-A5E3-4DE7-AD87-8530FDC2C7BC}"/>
          </ac:spMkLst>
        </pc:spChg>
        <pc:spChg chg="add del mod">
          <ac:chgData name="Wong, Kasie S SEPCO-UPU/N/PE" userId="f8e3f596-1a5d-470d-b296-6fea5d57e430" providerId="ADAL" clId="{8482827C-E157-4E05-B62D-144BA3AA2F22}" dt="2019-11-21T20:07:29.709" v="310" actId="478"/>
          <ac:spMkLst>
            <pc:docMk/>
            <pc:sldMk cId="2362182572" sldId="265"/>
            <ac:spMk id="24" creationId="{918336D5-CD05-40DD-8504-A10D74287E31}"/>
          </ac:spMkLst>
        </pc:spChg>
        <pc:grpChg chg="del">
          <ac:chgData name="Wong, Kasie S SEPCO-UPU/N/PE" userId="f8e3f596-1a5d-470d-b296-6fea5d57e430" providerId="ADAL" clId="{8482827C-E157-4E05-B62D-144BA3AA2F22}" dt="2019-11-21T19:39:25.822" v="225"/>
          <ac:grpSpMkLst>
            <pc:docMk/>
            <pc:sldMk cId="2362182572" sldId="265"/>
            <ac:grpSpMk id="11" creationId="{88C9B83F-64CD-41C1-925F-A08801FFD0BD}"/>
          </ac:grpSpMkLst>
        </pc:grpChg>
        <pc:picChg chg="del mod">
          <ac:chgData name="Wong, Kasie S SEPCO-UPU/N/PE" userId="f8e3f596-1a5d-470d-b296-6fea5d57e430" providerId="ADAL" clId="{8482827C-E157-4E05-B62D-144BA3AA2F22}" dt="2019-11-21T20:07:24.489" v="309" actId="478"/>
          <ac:picMkLst>
            <pc:docMk/>
            <pc:sldMk cId="2362182572" sldId="265"/>
            <ac:picMk id="6" creationId="{8151F70D-3E66-417E-8F41-A360A2FAAC9A}"/>
          </ac:picMkLst>
        </pc:picChg>
        <pc:picChg chg="add mod">
          <ac:chgData name="Wong, Kasie S SEPCO-UPU/N/PE" userId="f8e3f596-1a5d-470d-b296-6fea5d57e430" providerId="ADAL" clId="{8482827C-E157-4E05-B62D-144BA3AA2F22}" dt="2019-11-21T20:07:47.323" v="315" actId="1076"/>
          <ac:picMkLst>
            <pc:docMk/>
            <pc:sldMk cId="2362182572" sldId="265"/>
            <ac:picMk id="8" creationId="{35CC193F-3AD8-4449-9FD0-AE6E8536E250}"/>
          </ac:picMkLst>
        </pc:picChg>
        <pc:picChg chg="add mod">
          <ac:chgData name="Wong, Kasie S SEPCO-UPU/N/PE" userId="f8e3f596-1a5d-470d-b296-6fea5d57e430" providerId="ADAL" clId="{8482827C-E157-4E05-B62D-144BA3AA2F22}" dt="2019-11-21T20:08:25.971" v="320" actId="1076"/>
          <ac:picMkLst>
            <pc:docMk/>
            <pc:sldMk cId="2362182572" sldId="265"/>
            <ac:picMk id="30" creationId="{1D500F79-B470-4393-B01C-609540FB91B3}"/>
          </ac:picMkLst>
        </pc:picChg>
      </pc:sldChg>
      <pc:sldChg chg="del">
        <pc:chgData name="Wong, Kasie S SEPCO-UPU/N/PE" userId="f8e3f596-1a5d-470d-b296-6fea5d57e430" providerId="ADAL" clId="{8482827C-E157-4E05-B62D-144BA3AA2F22}" dt="2019-11-21T19:33:40.481" v="213" actId="2696"/>
        <pc:sldMkLst>
          <pc:docMk/>
          <pc:sldMk cId="1415304824" sldId="266"/>
        </pc:sldMkLst>
      </pc:sldChg>
      <pc:sldChg chg="delSp modSp delDesignElem">
        <pc:chgData name="Wong, Kasie S SEPCO-UPU/N/PE" userId="f8e3f596-1a5d-470d-b296-6fea5d57e430" providerId="ADAL" clId="{8482827C-E157-4E05-B62D-144BA3AA2F22}" dt="2019-11-21T19:48:02.794" v="239" actId="14100"/>
        <pc:sldMkLst>
          <pc:docMk/>
          <pc:sldMk cId="1209746881" sldId="267"/>
        </pc:sldMkLst>
        <pc:grpChg chg="del">
          <ac:chgData name="Wong, Kasie S SEPCO-UPU/N/PE" userId="f8e3f596-1a5d-470d-b296-6fea5d57e430" providerId="ADAL" clId="{8482827C-E157-4E05-B62D-144BA3AA2F22}" dt="2019-11-21T19:39:25.822" v="225"/>
          <ac:grpSpMkLst>
            <pc:docMk/>
            <pc:sldMk cId="1209746881" sldId="267"/>
            <ac:grpSpMk id="9" creationId="{609316A9-990D-4EC3-A671-70EE5C1493A4}"/>
          </ac:grpSpMkLst>
        </pc:grpChg>
        <pc:picChg chg="mod">
          <ac:chgData name="Wong, Kasie S SEPCO-UPU/N/PE" userId="f8e3f596-1a5d-470d-b296-6fea5d57e430" providerId="ADAL" clId="{8482827C-E157-4E05-B62D-144BA3AA2F22}" dt="2019-11-21T19:48:02.794" v="239" actId="14100"/>
          <ac:picMkLst>
            <pc:docMk/>
            <pc:sldMk cId="1209746881" sldId="267"/>
            <ac:picMk id="3" creationId="{9673B1B4-C18B-4D57-8A74-865BB4DA5B1A}"/>
          </ac:picMkLst>
        </pc:picChg>
      </pc:sldChg>
      <pc:sldChg chg="delSp delDesignElem">
        <pc:chgData name="Wong, Kasie S SEPCO-UPU/N/PE" userId="f8e3f596-1a5d-470d-b296-6fea5d57e430" providerId="ADAL" clId="{8482827C-E157-4E05-B62D-144BA3AA2F22}" dt="2019-11-21T19:39:25.822" v="225"/>
        <pc:sldMkLst>
          <pc:docMk/>
          <pc:sldMk cId="2973530184" sldId="268"/>
        </pc:sldMkLst>
        <pc:grpChg chg="del">
          <ac:chgData name="Wong, Kasie S SEPCO-UPU/N/PE" userId="f8e3f596-1a5d-470d-b296-6fea5d57e430" providerId="ADAL" clId="{8482827C-E157-4E05-B62D-144BA3AA2F22}" dt="2019-11-21T19:39:25.822" v="225"/>
          <ac:grpSpMkLst>
            <pc:docMk/>
            <pc:sldMk cId="2973530184" sldId="268"/>
            <ac:grpSpMk id="9" creationId="{609316A9-990D-4EC3-A671-70EE5C1493A4}"/>
          </ac:grpSpMkLst>
        </pc:grpChg>
      </pc:sldChg>
      <pc:sldChg chg="delSp delDesignElem">
        <pc:chgData name="Wong, Kasie S SEPCO-UPU/N/PE" userId="f8e3f596-1a5d-470d-b296-6fea5d57e430" providerId="ADAL" clId="{8482827C-E157-4E05-B62D-144BA3AA2F22}" dt="2019-11-21T19:39:25.822" v="225"/>
        <pc:sldMkLst>
          <pc:docMk/>
          <pc:sldMk cId="1794112725" sldId="269"/>
        </pc:sldMkLst>
        <pc:grpChg chg="del">
          <ac:chgData name="Wong, Kasie S SEPCO-UPU/N/PE" userId="f8e3f596-1a5d-470d-b296-6fea5d57e430" providerId="ADAL" clId="{8482827C-E157-4E05-B62D-144BA3AA2F22}" dt="2019-11-21T19:39:25.822" v="225"/>
          <ac:grpSpMkLst>
            <pc:docMk/>
            <pc:sldMk cId="1794112725" sldId="269"/>
            <ac:grpSpMk id="9" creationId="{609316A9-990D-4EC3-A671-70EE5C1493A4}"/>
          </ac:grpSpMkLst>
        </pc:grpChg>
      </pc:sldChg>
      <pc:sldChg chg="delSp modSp delDesignElem">
        <pc:chgData name="Wong, Kasie S SEPCO-UPU/N/PE" userId="f8e3f596-1a5d-470d-b296-6fea5d57e430" providerId="ADAL" clId="{8482827C-E157-4E05-B62D-144BA3AA2F22}" dt="2019-11-21T19:47:36.426" v="235" actId="1076"/>
        <pc:sldMkLst>
          <pc:docMk/>
          <pc:sldMk cId="195556314" sldId="270"/>
        </pc:sldMkLst>
        <pc:grpChg chg="del">
          <ac:chgData name="Wong, Kasie S SEPCO-UPU/N/PE" userId="f8e3f596-1a5d-470d-b296-6fea5d57e430" providerId="ADAL" clId="{8482827C-E157-4E05-B62D-144BA3AA2F22}" dt="2019-11-21T19:39:25.822" v="225"/>
          <ac:grpSpMkLst>
            <pc:docMk/>
            <pc:sldMk cId="195556314" sldId="270"/>
            <ac:grpSpMk id="9" creationId="{609316A9-990D-4EC3-A671-70EE5C1493A4}"/>
          </ac:grpSpMkLst>
        </pc:grpChg>
        <pc:picChg chg="mod">
          <ac:chgData name="Wong, Kasie S SEPCO-UPU/N/PE" userId="f8e3f596-1a5d-470d-b296-6fea5d57e430" providerId="ADAL" clId="{8482827C-E157-4E05-B62D-144BA3AA2F22}" dt="2019-11-21T19:47:36.426" v="235" actId="1076"/>
          <ac:picMkLst>
            <pc:docMk/>
            <pc:sldMk cId="195556314" sldId="270"/>
            <ac:picMk id="4" creationId="{A738B7B2-75C1-4DE5-9757-3E8190BC2D0C}"/>
          </ac:picMkLst>
        </pc:picChg>
      </pc:sldChg>
      <pc:sldChg chg="addSp modSp del">
        <pc:chgData name="Wong, Kasie S SEPCO-UPU/N/PE" userId="f8e3f596-1a5d-470d-b296-6fea5d57e430" providerId="ADAL" clId="{8482827C-E157-4E05-B62D-144BA3AA2F22}" dt="2019-11-21T20:21:15.707" v="398" actId="2696"/>
        <pc:sldMkLst>
          <pc:docMk/>
          <pc:sldMk cId="3740008741" sldId="271"/>
        </pc:sldMkLst>
        <pc:picChg chg="add mod">
          <ac:chgData name="Wong, Kasie S SEPCO-UPU/N/PE" userId="f8e3f596-1a5d-470d-b296-6fea5d57e430" providerId="ADAL" clId="{8482827C-E157-4E05-B62D-144BA3AA2F22}" dt="2019-11-21T20:19:47.486" v="383" actId="14100"/>
          <ac:picMkLst>
            <pc:docMk/>
            <pc:sldMk cId="3740008741" sldId="271"/>
            <ac:picMk id="3" creationId="{38621CCA-BF3C-45A4-8B5A-6D9C893F1C1A}"/>
          </ac:picMkLst>
        </pc:picChg>
        <pc:picChg chg="mod">
          <ac:chgData name="Wong, Kasie S SEPCO-UPU/N/PE" userId="f8e3f596-1a5d-470d-b296-6fea5d57e430" providerId="ADAL" clId="{8482827C-E157-4E05-B62D-144BA3AA2F22}" dt="2019-11-21T19:46:59.623" v="234" actId="1076"/>
          <ac:picMkLst>
            <pc:docMk/>
            <pc:sldMk cId="3740008741" sldId="271"/>
            <ac:picMk id="4" creationId="{DDCB7C6A-34DB-48F3-9A07-748BB94719F6}"/>
          </ac:picMkLst>
        </pc:picChg>
      </pc:sldChg>
      <pc:sldChg chg="add del">
        <pc:chgData name="Wong, Kasie S SEPCO-UPU/N/PE" userId="f8e3f596-1a5d-470d-b296-6fea5d57e430" providerId="ADAL" clId="{8482827C-E157-4E05-B62D-144BA3AA2F22}" dt="2019-11-21T20:06:30.387" v="303" actId="2696"/>
        <pc:sldMkLst>
          <pc:docMk/>
          <pc:sldMk cId="261998562" sldId="272"/>
        </pc:sldMkLst>
      </pc:sldChg>
      <pc:sldChg chg="addSp delSp modSp add">
        <pc:chgData name="Wong, Kasie S SEPCO-UPU/N/PE" userId="f8e3f596-1a5d-470d-b296-6fea5d57e430" providerId="ADAL" clId="{8482827C-E157-4E05-B62D-144BA3AA2F22}" dt="2019-11-21T20:17:45.934" v="364" actId="1076"/>
        <pc:sldMkLst>
          <pc:docMk/>
          <pc:sldMk cId="1579749023" sldId="272"/>
        </pc:sldMkLst>
        <pc:picChg chg="add mod">
          <ac:chgData name="Wong, Kasie S SEPCO-UPU/N/PE" userId="f8e3f596-1a5d-470d-b296-6fea5d57e430" providerId="ADAL" clId="{8482827C-E157-4E05-B62D-144BA3AA2F22}" dt="2019-11-21T20:17:45.934" v="364" actId="1076"/>
          <ac:picMkLst>
            <pc:docMk/>
            <pc:sldMk cId="1579749023" sldId="272"/>
            <ac:picMk id="3" creationId="{C7E134BC-1E52-444E-9B76-55334792408F}"/>
          </ac:picMkLst>
        </pc:picChg>
        <pc:picChg chg="del">
          <ac:chgData name="Wong, Kasie S SEPCO-UPU/N/PE" userId="f8e3f596-1a5d-470d-b296-6fea5d57e430" providerId="ADAL" clId="{8482827C-E157-4E05-B62D-144BA3AA2F22}" dt="2019-11-21T20:16:57.301" v="352" actId="478"/>
          <ac:picMkLst>
            <pc:docMk/>
            <pc:sldMk cId="1579749023" sldId="272"/>
            <ac:picMk id="6" creationId="{3A9F229B-9680-43AB-B7AC-09FF82151432}"/>
          </ac:picMkLst>
        </pc:picChg>
      </pc:sldChg>
      <pc:sldChg chg="addSp delSp modSp add del mod setClrOvrMap">
        <pc:chgData name="Wong, Kasie S SEPCO-UPU/N/PE" userId="f8e3f596-1a5d-470d-b296-6fea5d57e430" providerId="ADAL" clId="{8482827C-E157-4E05-B62D-144BA3AA2F22}" dt="2019-11-21T19:32:41.017" v="210" actId="2696"/>
        <pc:sldMkLst>
          <pc:docMk/>
          <pc:sldMk cId="3815710579" sldId="272"/>
        </pc:sldMkLst>
        <pc:spChg chg="mod ord">
          <ac:chgData name="Wong, Kasie S SEPCO-UPU/N/PE" userId="f8e3f596-1a5d-470d-b296-6fea5d57e430" providerId="ADAL" clId="{8482827C-E157-4E05-B62D-144BA3AA2F22}" dt="2019-11-21T19:32:38.152" v="209" actId="26606"/>
          <ac:spMkLst>
            <pc:docMk/>
            <pc:sldMk cId="3815710579" sldId="272"/>
            <ac:spMk id="2" creationId="{C4358A4A-A5E3-4DE7-AD87-8530FDC2C7BC}"/>
          </ac:spMkLst>
        </pc:spChg>
        <pc:spChg chg="mod ord">
          <ac:chgData name="Wong, Kasie S SEPCO-UPU/N/PE" userId="f8e3f596-1a5d-470d-b296-6fea5d57e430" providerId="ADAL" clId="{8482827C-E157-4E05-B62D-144BA3AA2F22}" dt="2019-11-21T19:32:38.152" v="209" actId="26606"/>
          <ac:spMkLst>
            <pc:docMk/>
            <pc:sldMk cId="3815710579" sldId="272"/>
            <ac:spMk id="12" creationId="{28F6D354-248D-44A3-81A3-0C6F68C4E5D0}"/>
          </ac:spMkLst>
        </pc:spChg>
        <pc:spChg chg="add">
          <ac:chgData name="Wong, Kasie S SEPCO-UPU/N/PE" userId="f8e3f596-1a5d-470d-b296-6fea5d57e430" providerId="ADAL" clId="{8482827C-E157-4E05-B62D-144BA3AA2F22}" dt="2019-11-21T19:32:38.152" v="209" actId="26606"/>
          <ac:spMkLst>
            <pc:docMk/>
            <pc:sldMk cId="3815710579" sldId="272"/>
            <ac:spMk id="53" creationId="{0663EB55-934F-42EF-80DE-098647DE7A01}"/>
          </ac:spMkLst>
        </pc:spChg>
        <pc:spChg chg="add del">
          <ac:chgData name="Wong, Kasie S SEPCO-UPU/N/PE" userId="f8e3f596-1a5d-470d-b296-6fea5d57e430" providerId="ADAL" clId="{8482827C-E157-4E05-B62D-144BA3AA2F22}" dt="2019-11-21T19:32:25.108" v="202" actId="26606"/>
          <ac:spMkLst>
            <pc:docMk/>
            <pc:sldMk cId="3815710579" sldId="272"/>
            <ac:spMk id="57" creationId="{0663EB55-934F-42EF-80DE-098647DE7A01}"/>
          </ac:spMkLst>
        </pc:spChg>
        <pc:spChg chg="add del">
          <ac:chgData name="Wong, Kasie S SEPCO-UPU/N/PE" userId="f8e3f596-1a5d-470d-b296-6fea5d57e430" providerId="ADAL" clId="{8482827C-E157-4E05-B62D-144BA3AA2F22}" dt="2019-11-21T19:32:30.029" v="204" actId="26606"/>
          <ac:spMkLst>
            <pc:docMk/>
            <pc:sldMk cId="3815710579" sldId="272"/>
            <ac:spMk id="59" creationId="{46E2C1D0-2072-4664-9C67-3B12866F5B97}"/>
          </ac:spMkLst>
        </pc:spChg>
        <pc:spChg chg="add del">
          <ac:chgData name="Wong, Kasie S SEPCO-UPU/N/PE" userId="f8e3f596-1a5d-470d-b296-6fea5d57e430" providerId="ADAL" clId="{8482827C-E157-4E05-B62D-144BA3AA2F22}" dt="2019-11-21T19:32:30.029" v="204" actId="26606"/>
          <ac:spMkLst>
            <pc:docMk/>
            <pc:sldMk cId="3815710579" sldId="272"/>
            <ac:spMk id="60" creationId="{37FEB674-D811-4FFE-A878-29D0C0ED18D4}"/>
          </ac:spMkLst>
        </pc:spChg>
        <pc:spChg chg="add del">
          <ac:chgData name="Wong, Kasie S SEPCO-UPU/N/PE" userId="f8e3f596-1a5d-470d-b296-6fea5d57e430" providerId="ADAL" clId="{8482827C-E157-4E05-B62D-144BA3AA2F22}" dt="2019-11-21T19:32:33.859" v="206" actId="26606"/>
          <ac:spMkLst>
            <pc:docMk/>
            <pc:sldMk cId="3815710579" sldId="272"/>
            <ac:spMk id="61" creationId="{46DB9E65-E072-43AF-A8C9-9744BA0CC25F}"/>
          </ac:spMkLst>
        </pc:spChg>
        <pc:spChg chg="add del">
          <ac:chgData name="Wong, Kasie S SEPCO-UPU/N/PE" userId="f8e3f596-1a5d-470d-b296-6fea5d57e430" providerId="ADAL" clId="{8482827C-E157-4E05-B62D-144BA3AA2F22}" dt="2019-11-21T19:32:33.859" v="206" actId="26606"/>
          <ac:spMkLst>
            <pc:docMk/>
            <pc:sldMk cId="3815710579" sldId="272"/>
            <ac:spMk id="62" creationId="{4BE9D4C4-9FA3-4885-A769-301639CC7AD4}"/>
          </ac:spMkLst>
        </pc:spChg>
        <pc:spChg chg="add del">
          <ac:chgData name="Wong, Kasie S SEPCO-UPU/N/PE" userId="f8e3f596-1a5d-470d-b296-6fea5d57e430" providerId="ADAL" clId="{8482827C-E157-4E05-B62D-144BA3AA2F22}" dt="2019-11-21T19:32:33.859" v="206" actId="26606"/>
          <ac:spMkLst>
            <pc:docMk/>
            <pc:sldMk cId="3815710579" sldId="272"/>
            <ac:spMk id="63" creationId="{4524F065-9F7C-400C-9A20-B343BFAA6AAB}"/>
          </ac:spMkLst>
        </pc:spChg>
        <pc:spChg chg="add del">
          <ac:chgData name="Wong, Kasie S SEPCO-UPU/N/PE" userId="f8e3f596-1a5d-470d-b296-6fea5d57e430" providerId="ADAL" clId="{8482827C-E157-4E05-B62D-144BA3AA2F22}" dt="2019-11-21T19:32:33.859" v="206" actId="26606"/>
          <ac:spMkLst>
            <pc:docMk/>
            <pc:sldMk cId="3815710579" sldId="272"/>
            <ac:spMk id="64" creationId="{7EB6695E-BED5-4DA3-8C9B-AD301AEF4776}"/>
          </ac:spMkLst>
        </pc:spChg>
        <pc:grpChg chg="add del">
          <ac:chgData name="Wong, Kasie S SEPCO-UPU/N/PE" userId="f8e3f596-1a5d-470d-b296-6fea5d57e430" providerId="ADAL" clId="{8482827C-E157-4E05-B62D-144BA3AA2F22}" dt="2019-11-21T19:32:38.152" v="209" actId="26606"/>
          <ac:grpSpMkLst>
            <pc:docMk/>
            <pc:sldMk cId="3815710579" sldId="272"/>
            <ac:grpSpMk id="36" creationId="{90A61547-2555-4DE2-A37F-A53E54917441}"/>
          </ac:grpSpMkLst>
        </pc:grpChg>
        <pc:picChg chg="add mod ord">
          <ac:chgData name="Wong, Kasie S SEPCO-UPU/N/PE" userId="f8e3f596-1a5d-470d-b296-6fea5d57e430" providerId="ADAL" clId="{8482827C-E157-4E05-B62D-144BA3AA2F22}" dt="2019-11-21T19:32:38.152" v="209" actId="26606"/>
          <ac:picMkLst>
            <pc:docMk/>
            <pc:sldMk cId="3815710579" sldId="272"/>
            <ac:picMk id="3" creationId="{2C6077EB-27C0-4656-97AB-8EF05681466D}"/>
          </ac:picMkLst>
        </pc:picChg>
        <pc:picChg chg="mod ord">
          <ac:chgData name="Wong, Kasie S SEPCO-UPU/N/PE" userId="f8e3f596-1a5d-470d-b296-6fea5d57e430" providerId="ADAL" clId="{8482827C-E157-4E05-B62D-144BA3AA2F22}" dt="2019-11-21T19:32:38.152" v="209" actId="26606"/>
          <ac:picMkLst>
            <pc:docMk/>
            <pc:sldMk cId="3815710579" sldId="272"/>
            <ac:picMk id="50" creationId="{3A20DBD9-188B-447A-AD12-7BC1516540D8}"/>
          </ac:picMkLst>
        </pc:picChg>
        <pc:picChg chg="del mod">
          <ac:chgData name="Wong, Kasie S SEPCO-UPU/N/PE" userId="f8e3f596-1a5d-470d-b296-6fea5d57e430" providerId="ADAL" clId="{8482827C-E157-4E05-B62D-144BA3AA2F22}" dt="2019-11-21T19:31:43.475" v="198" actId="478"/>
          <ac:picMkLst>
            <pc:docMk/>
            <pc:sldMk cId="3815710579" sldId="272"/>
            <ac:picMk id="51" creationId="{3B86325A-4945-4E4B-9E86-A2C27824E477}"/>
          </ac:picMkLst>
        </pc:picChg>
        <pc:cxnChg chg="add">
          <ac:chgData name="Wong, Kasie S SEPCO-UPU/N/PE" userId="f8e3f596-1a5d-470d-b296-6fea5d57e430" providerId="ADAL" clId="{8482827C-E157-4E05-B62D-144BA3AA2F22}" dt="2019-11-21T19:32:38.152" v="209" actId="26606"/>
          <ac:cxnSpMkLst>
            <pc:docMk/>
            <pc:sldMk cId="3815710579" sldId="272"/>
            <ac:cxnSpMk id="52" creationId="{B31FD3CE-CE0A-4FD9-967C-4D340CA3788F}"/>
          </ac:cxnSpMkLst>
        </pc:cxnChg>
        <pc:cxnChg chg="add del">
          <ac:chgData name="Wong, Kasie S SEPCO-UPU/N/PE" userId="f8e3f596-1a5d-470d-b296-6fea5d57e430" providerId="ADAL" clId="{8482827C-E157-4E05-B62D-144BA3AA2F22}" dt="2019-11-21T19:32:25.108" v="202" actId="26606"/>
          <ac:cxnSpMkLst>
            <pc:docMk/>
            <pc:sldMk cId="3815710579" sldId="272"/>
            <ac:cxnSpMk id="55" creationId="{B31FD3CE-CE0A-4FD9-967C-4D340CA3788F}"/>
          </ac:cxnSpMkLst>
        </pc:cxnChg>
      </pc:sldChg>
      <pc:sldChg chg="delSp modSp add">
        <pc:chgData name="Wong, Kasie S SEPCO-UPU/N/PE" userId="f8e3f596-1a5d-470d-b296-6fea5d57e430" providerId="ADAL" clId="{8482827C-E157-4E05-B62D-144BA3AA2F22}" dt="2019-11-21T20:14:39.818" v="328" actId="1076"/>
        <pc:sldMkLst>
          <pc:docMk/>
          <pc:sldMk cId="1199585948" sldId="273"/>
        </pc:sldMkLst>
        <pc:picChg chg="mod">
          <ac:chgData name="Wong, Kasie S SEPCO-UPU/N/PE" userId="f8e3f596-1a5d-470d-b296-6fea5d57e430" providerId="ADAL" clId="{8482827C-E157-4E05-B62D-144BA3AA2F22}" dt="2019-11-21T20:14:39.818" v="328" actId="1076"/>
          <ac:picMkLst>
            <pc:docMk/>
            <pc:sldMk cId="1199585948" sldId="273"/>
            <ac:picMk id="8" creationId="{35CC193F-3AD8-4449-9FD0-AE6E8536E250}"/>
          </ac:picMkLst>
        </pc:picChg>
        <pc:picChg chg="del">
          <ac:chgData name="Wong, Kasie S SEPCO-UPU/N/PE" userId="f8e3f596-1a5d-470d-b296-6fea5d57e430" providerId="ADAL" clId="{8482827C-E157-4E05-B62D-144BA3AA2F22}" dt="2019-11-21T20:14:09.904" v="325" actId="478"/>
          <ac:picMkLst>
            <pc:docMk/>
            <pc:sldMk cId="1199585948" sldId="273"/>
            <ac:picMk id="30" creationId="{1D500F79-B470-4393-B01C-609540FB91B3}"/>
          </ac:picMkLst>
        </pc:picChg>
      </pc:sldChg>
      <pc:sldChg chg="addSp delSp modSp add ord">
        <pc:chgData name="Wong, Kasie S SEPCO-UPU/N/PE" userId="f8e3f596-1a5d-470d-b296-6fea5d57e430" providerId="ADAL" clId="{8482827C-E157-4E05-B62D-144BA3AA2F22}" dt="2019-11-21T20:15:29.620" v="337"/>
        <pc:sldMkLst>
          <pc:docMk/>
          <pc:sldMk cId="3116858038" sldId="274"/>
        </pc:sldMkLst>
        <pc:picChg chg="add mod">
          <ac:chgData name="Wong, Kasie S SEPCO-UPU/N/PE" userId="f8e3f596-1a5d-470d-b296-6fea5d57e430" providerId="ADAL" clId="{8482827C-E157-4E05-B62D-144BA3AA2F22}" dt="2019-11-21T20:15:25.759" v="336" actId="1076"/>
          <ac:picMkLst>
            <pc:docMk/>
            <pc:sldMk cId="3116858038" sldId="274"/>
            <ac:picMk id="3" creationId="{DF95D347-89BE-4373-B9B5-30A2CF560AB3}"/>
          </ac:picMkLst>
        </pc:picChg>
        <pc:picChg chg="add mod">
          <ac:chgData name="Wong, Kasie S SEPCO-UPU/N/PE" userId="f8e3f596-1a5d-470d-b296-6fea5d57e430" providerId="ADAL" clId="{8482827C-E157-4E05-B62D-144BA3AA2F22}" dt="2019-11-21T20:15:23.460" v="335" actId="1076"/>
          <ac:picMkLst>
            <pc:docMk/>
            <pc:sldMk cId="3116858038" sldId="274"/>
            <ac:picMk id="5" creationId="{E5C8438C-D892-4B7A-9B69-39B40A11B0EA}"/>
          </ac:picMkLst>
        </pc:picChg>
        <pc:picChg chg="del">
          <ac:chgData name="Wong, Kasie S SEPCO-UPU/N/PE" userId="f8e3f596-1a5d-470d-b296-6fea5d57e430" providerId="ADAL" clId="{8482827C-E157-4E05-B62D-144BA3AA2F22}" dt="2019-11-21T20:14:57.239" v="330" actId="478"/>
          <ac:picMkLst>
            <pc:docMk/>
            <pc:sldMk cId="3116858038" sldId="274"/>
            <ac:picMk id="6" creationId="{3A9F229B-9680-43AB-B7AC-09FF82151432}"/>
          </ac:picMkLst>
        </pc:picChg>
      </pc:sldChg>
      <pc:sldChg chg="addSp delSp modSp add">
        <pc:chgData name="Wong, Kasie S SEPCO-UPU/N/PE" userId="f8e3f596-1a5d-470d-b296-6fea5d57e430" providerId="ADAL" clId="{8482827C-E157-4E05-B62D-144BA3AA2F22}" dt="2019-11-21T20:15:52.490" v="342" actId="1076"/>
        <pc:sldMkLst>
          <pc:docMk/>
          <pc:sldMk cId="3374896250" sldId="275"/>
        </pc:sldMkLst>
        <pc:picChg chg="add mod">
          <ac:chgData name="Wong, Kasie S SEPCO-UPU/N/PE" userId="f8e3f596-1a5d-470d-b296-6fea5d57e430" providerId="ADAL" clId="{8482827C-E157-4E05-B62D-144BA3AA2F22}" dt="2019-11-21T20:15:52.490" v="342" actId="1076"/>
          <ac:picMkLst>
            <pc:docMk/>
            <pc:sldMk cId="3374896250" sldId="275"/>
            <ac:picMk id="3" creationId="{A5549C9E-9E0B-49DB-ACE4-B87307118393}"/>
          </ac:picMkLst>
        </pc:picChg>
        <pc:picChg chg="del">
          <ac:chgData name="Wong, Kasie S SEPCO-UPU/N/PE" userId="f8e3f596-1a5d-470d-b296-6fea5d57e430" providerId="ADAL" clId="{8482827C-E157-4E05-B62D-144BA3AA2F22}" dt="2019-11-21T20:15:37.175" v="339" actId="478"/>
          <ac:picMkLst>
            <pc:docMk/>
            <pc:sldMk cId="3374896250" sldId="275"/>
            <ac:picMk id="8" creationId="{35CC193F-3AD8-4449-9FD0-AE6E8536E250}"/>
          </ac:picMkLst>
        </pc:picChg>
      </pc:sldChg>
      <pc:sldChg chg="addSp delSp modSp add">
        <pc:chgData name="Wong, Kasie S SEPCO-UPU/N/PE" userId="f8e3f596-1a5d-470d-b296-6fea5d57e430" providerId="ADAL" clId="{8482827C-E157-4E05-B62D-144BA3AA2F22}" dt="2019-11-21T20:16:40.308" v="351" actId="478"/>
        <pc:sldMkLst>
          <pc:docMk/>
          <pc:sldMk cId="1944575883" sldId="276"/>
        </pc:sldMkLst>
        <pc:picChg chg="del">
          <ac:chgData name="Wong, Kasie S SEPCO-UPU/N/PE" userId="f8e3f596-1a5d-470d-b296-6fea5d57e430" providerId="ADAL" clId="{8482827C-E157-4E05-B62D-144BA3AA2F22}" dt="2019-11-21T20:16:01.900" v="344" actId="478"/>
          <ac:picMkLst>
            <pc:docMk/>
            <pc:sldMk cId="1944575883" sldId="276"/>
            <ac:picMk id="3" creationId="{A5549C9E-9E0B-49DB-ACE4-B87307118393}"/>
          </ac:picMkLst>
        </pc:picChg>
        <pc:picChg chg="add del mod">
          <ac:chgData name="Wong, Kasie S SEPCO-UPU/N/PE" userId="f8e3f596-1a5d-470d-b296-6fea5d57e430" providerId="ADAL" clId="{8482827C-E157-4E05-B62D-144BA3AA2F22}" dt="2019-11-21T20:16:09.381" v="347" actId="478"/>
          <ac:picMkLst>
            <pc:docMk/>
            <pc:sldMk cId="1944575883" sldId="276"/>
            <ac:picMk id="4" creationId="{0D2BDE2A-3936-4729-A0FB-DD674545DFBA}"/>
          </ac:picMkLst>
        </pc:picChg>
        <pc:picChg chg="add mod">
          <ac:chgData name="Wong, Kasie S SEPCO-UPU/N/PE" userId="f8e3f596-1a5d-470d-b296-6fea5d57e430" providerId="ADAL" clId="{8482827C-E157-4E05-B62D-144BA3AA2F22}" dt="2019-11-21T20:16:31.075" v="349" actId="1076"/>
          <ac:picMkLst>
            <pc:docMk/>
            <pc:sldMk cId="1944575883" sldId="276"/>
            <ac:picMk id="6" creationId="{8CB36FAC-4FA4-409E-BF6F-7A326752CC6F}"/>
          </ac:picMkLst>
        </pc:picChg>
        <pc:picChg chg="add del mod">
          <ac:chgData name="Wong, Kasie S SEPCO-UPU/N/PE" userId="f8e3f596-1a5d-470d-b296-6fea5d57e430" providerId="ADAL" clId="{8482827C-E157-4E05-B62D-144BA3AA2F22}" dt="2019-11-21T20:16:40.308" v="351" actId="478"/>
          <ac:picMkLst>
            <pc:docMk/>
            <pc:sldMk cId="1944575883" sldId="276"/>
            <ac:picMk id="8" creationId="{359534F3-B258-4328-B4CD-C6A98FC4B15E}"/>
          </ac:picMkLst>
        </pc:picChg>
      </pc:sldChg>
      <pc:sldChg chg="addSp delSp modSp add">
        <pc:chgData name="Wong, Kasie S SEPCO-UPU/N/PE" userId="f8e3f596-1a5d-470d-b296-6fea5d57e430" providerId="ADAL" clId="{8482827C-E157-4E05-B62D-144BA3AA2F22}" dt="2019-11-21T20:18:59.926" v="375" actId="478"/>
        <pc:sldMkLst>
          <pc:docMk/>
          <pc:sldMk cId="3887463768" sldId="277"/>
        </pc:sldMkLst>
        <pc:picChg chg="del">
          <ac:chgData name="Wong, Kasie S SEPCO-UPU/N/PE" userId="f8e3f596-1a5d-470d-b296-6fea5d57e430" providerId="ADAL" clId="{8482827C-E157-4E05-B62D-144BA3AA2F22}" dt="2019-11-21T20:18:35.524" v="368" actId="478"/>
          <ac:picMkLst>
            <pc:docMk/>
            <pc:sldMk cId="3887463768" sldId="277"/>
            <ac:picMk id="3" creationId="{DF95D347-89BE-4373-B9B5-30A2CF560AB3}"/>
          </ac:picMkLst>
        </pc:picChg>
        <pc:picChg chg="add mod">
          <ac:chgData name="Wong, Kasie S SEPCO-UPU/N/PE" userId="f8e3f596-1a5d-470d-b296-6fea5d57e430" providerId="ADAL" clId="{8482827C-E157-4E05-B62D-144BA3AA2F22}" dt="2019-11-21T20:18:43.804" v="371" actId="1076"/>
          <ac:picMkLst>
            <pc:docMk/>
            <pc:sldMk cId="3887463768" sldId="277"/>
            <ac:picMk id="4" creationId="{3AA6F2A3-6AAC-41A5-9BBD-42BEADCE84D7}"/>
          </ac:picMkLst>
        </pc:picChg>
        <pc:picChg chg="del">
          <ac:chgData name="Wong, Kasie S SEPCO-UPU/N/PE" userId="f8e3f596-1a5d-470d-b296-6fea5d57e430" providerId="ADAL" clId="{8482827C-E157-4E05-B62D-144BA3AA2F22}" dt="2019-11-21T20:18:23.380" v="366" actId="478"/>
          <ac:picMkLst>
            <pc:docMk/>
            <pc:sldMk cId="3887463768" sldId="277"/>
            <ac:picMk id="5" creationId="{E5C8438C-D892-4B7A-9B69-39B40A11B0EA}"/>
          </ac:picMkLst>
        </pc:picChg>
        <pc:picChg chg="add del mod">
          <ac:chgData name="Wong, Kasie S SEPCO-UPU/N/PE" userId="f8e3f596-1a5d-470d-b296-6fea5d57e430" providerId="ADAL" clId="{8482827C-E157-4E05-B62D-144BA3AA2F22}" dt="2019-11-21T20:18:59.926" v="375" actId="478"/>
          <ac:picMkLst>
            <pc:docMk/>
            <pc:sldMk cId="3887463768" sldId="277"/>
            <ac:picMk id="7" creationId="{3698875B-7BCF-4605-AA17-8D6B20B728E3}"/>
          </ac:picMkLst>
        </pc:picChg>
      </pc:sldChg>
      <pc:sldChg chg="addSp delSp modSp add mod setBg">
        <pc:chgData name="Wong, Kasie S SEPCO-UPU/N/PE" userId="f8e3f596-1a5d-470d-b296-6fea5d57e430" providerId="ADAL" clId="{8482827C-E157-4E05-B62D-144BA3AA2F22}" dt="2019-11-21T20:20:35.599" v="396" actId="26606"/>
        <pc:sldMkLst>
          <pc:docMk/>
          <pc:sldMk cId="952372175" sldId="278"/>
        </pc:sldMkLst>
        <pc:spChg chg="add del mod">
          <ac:chgData name="Wong, Kasie S SEPCO-UPU/N/PE" userId="f8e3f596-1a5d-470d-b296-6fea5d57e430" providerId="ADAL" clId="{8482827C-E157-4E05-B62D-144BA3AA2F22}" dt="2019-11-21T20:20:03.829" v="386" actId="478"/>
          <ac:spMkLst>
            <pc:docMk/>
            <pc:sldMk cId="952372175" sldId="278"/>
            <ac:spMk id="3" creationId="{B116D5D2-245D-49B8-B69F-334EFE16BC2A}"/>
          </ac:spMkLst>
        </pc:spChg>
        <pc:spChg chg="add del">
          <ac:chgData name="Wong, Kasie S SEPCO-UPU/N/PE" userId="f8e3f596-1a5d-470d-b296-6fea5d57e430" providerId="ADAL" clId="{8482827C-E157-4E05-B62D-144BA3AA2F22}" dt="2019-11-21T20:20:15.167" v="391" actId="26606"/>
          <ac:spMkLst>
            <pc:docMk/>
            <pc:sldMk cId="952372175" sldId="278"/>
            <ac:spMk id="22" creationId="{21029ED5-F105-4DD2-99C8-1E4422817978}"/>
          </ac:spMkLst>
        </pc:spChg>
        <pc:spChg chg="add del">
          <ac:chgData name="Wong, Kasie S SEPCO-UPU/N/PE" userId="f8e3f596-1a5d-470d-b296-6fea5d57e430" providerId="ADAL" clId="{8482827C-E157-4E05-B62D-144BA3AA2F22}" dt="2019-11-21T20:20:23.486" v="393" actId="26606"/>
          <ac:spMkLst>
            <pc:docMk/>
            <pc:sldMk cId="952372175" sldId="278"/>
            <ac:spMk id="26" creationId="{046AB0AA-C6E5-4776-83BE-056E77A11311}"/>
          </ac:spMkLst>
        </pc:spChg>
        <pc:spChg chg="add del">
          <ac:chgData name="Wong, Kasie S SEPCO-UPU/N/PE" userId="f8e3f596-1a5d-470d-b296-6fea5d57e430" providerId="ADAL" clId="{8482827C-E157-4E05-B62D-144BA3AA2F22}" dt="2019-11-21T20:20:35.599" v="396" actId="26606"/>
          <ac:spMkLst>
            <pc:docMk/>
            <pc:sldMk cId="952372175" sldId="278"/>
            <ac:spMk id="28" creationId="{7FBCF2A6-1F18-4B68-B5D2-5B763ED4159A}"/>
          </ac:spMkLst>
        </pc:spChg>
        <pc:spChg chg="add del">
          <ac:chgData name="Wong, Kasie S SEPCO-UPU/N/PE" userId="f8e3f596-1a5d-470d-b296-6fea5d57e430" providerId="ADAL" clId="{8482827C-E157-4E05-B62D-144BA3AA2F22}" dt="2019-11-21T20:20:35.599" v="396" actId="26606"/>
          <ac:spMkLst>
            <pc:docMk/>
            <pc:sldMk cId="952372175" sldId="278"/>
            <ac:spMk id="30" creationId="{FF3A27FB-A693-4A75-951E-0C77CD98F032}"/>
          </ac:spMkLst>
        </pc:spChg>
        <pc:spChg chg="add del">
          <ac:chgData name="Wong, Kasie S SEPCO-UPU/N/PE" userId="f8e3f596-1a5d-470d-b296-6fea5d57e430" providerId="ADAL" clId="{8482827C-E157-4E05-B62D-144BA3AA2F22}" dt="2019-11-21T20:20:15.167" v="391" actId="26606"/>
          <ac:spMkLst>
            <pc:docMk/>
            <pc:sldMk cId="952372175" sldId="278"/>
            <ac:spMk id="35" creationId="{5C9652B3-A450-4ED6-8FBF-F536BA60B4D8}"/>
          </ac:spMkLst>
        </pc:spChg>
        <pc:spChg chg="add del">
          <ac:chgData name="Wong, Kasie S SEPCO-UPU/N/PE" userId="f8e3f596-1a5d-470d-b296-6fea5d57e430" providerId="ADAL" clId="{8482827C-E157-4E05-B62D-144BA3AA2F22}" dt="2019-11-21T20:20:23.486" v="393" actId="26606"/>
          <ac:spMkLst>
            <pc:docMk/>
            <pc:sldMk cId="952372175" sldId="278"/>
            <ac:spMk id="38" creationId="{BE925D93-72D9-484D-9851-BC3909E63D85}"/>
          </ac:spMkLst>
        </pc:spChg>
        <pc:spChg chg="add del">
          <ac:chgData name="Wong, Kasie S SEPCO-UPU/N/PE" userId="f8e3f596-1a5d-470d-b296-6fea5d57e430" providerId="ADAL" clId="{8482827C-E157-4E05-B62D-144BA3AA2F22}" dt="2019-11-21T20:20:23.486" v="393" actId="26606"/>
          <ac:spMkLst>
            <pc:docMk/>
            <pc:sldMk cId="952372175" sldId="278"/>
            <ac:spMk id="39" creationId="{2322CC54-5B23-4468-9930-09BB9FB702C8}"/>
          </ac:spMkLst>
        </pc:spChg>
        <pc:spChg chg="add del">
          <ac:chgData name="Wong, Kasie S SEPCO-UPU/N/PE" userId="f8e3f596-1a5d-470d-b296-6fea5d57e430" providerId="ADAL" clId="{8482827C-E157-4E05-B62D-144BA3AA2F22}" dt="2019-11-21T20:20:35.599" v="396" actId="26606"/>
          <ac:spMkLst>
            <pc:docMk/>
            <pc:sldMk cId="952372175" sldId="278"/>
            <ac:spMk id="42" creationId="{85C2136B-77EC-41E9-BDB6-58A4AE1429B7}"/>
          </ac:spMkLst>
        </pc:spChg>
        <pc:spChg chg="add">
          <ac:chgData name="Wong, Kasie S SEPCO-UPU/N/PE" userId="f8e3f596-1a5d-470d-b296-6fea5d57e430" providerId="ADAL" clId="{8482827C-E157-4E05-B62D-144BA3AA2F22}" dt="2019-11-21T20:20:35.599" v="396" actId="26606"/>
          <ac:spMkLst>
            <pc:docMk/>
            <pc:sldMk cId="952372175" sldId="278"/>
            <ac:spMk id="61" creationId="{85C2136B-77EC-41E9-BDB6-58A4AE1429B7}"/>
          </ac:spMkLst>
        </pc:spChg>
        <pc:spChg chg="add">
          <ac:chgData name="Wong, Kasie S SEPCO-UPU/N/PE" userId="f8e3f596-1a5d-470d-b296-6fea5d57e430" providerId="ADAL" clId="{8482827C-E157-4E05-B62D-144BA3AA2F22}" dt="2019-11-21T20:20:35.599" v="396" actId="26606"/>
          <ac:spMkLst>
            <pc:docMk/>
            <pc:sldMk cId="952372175" sldId="278"/>
            <ac:spMk id="67" creationId="{7FBCF2A6-1F18-4B68-B5D2-5B763ED4159A}"/>
          </ac:spMkLst>
        </pc:spChg>
        <pc:spChg chg="add">
          <ac:chgData name="Wong, Kasie S SEPCO-UPU/N/PE" userId="f8e3f596-1a5d-470d-b296-6fea5d57e430" providerId="ADAL" clId="{8482827C-E157-4E05-B62D-144BA3AA2F22}" dt="2019-11-21T20:20:35.599" v="396" actId="26606"/>
          <ac:spMkLst>
            <pc:docMk/>
            <pc:sldMk cId="952372175" sldId="278"/>
            <ac:spMk id="69" creationId="{FF3A27FB-A693-4A75-951E-0C77CD98F032}"/>
          </ac:spMkLst>
        </pc:spChg>
        <pc:grpChg chg="add del">
          <ac:chgData name="Wong, Kasie S SEPCO-UPU/N/PE" userId="f8e3f596-1a5d-470d-b296-6fea5d57e430" providerId="ADAL" clId="{8482827C-E157-4E05-B62D-144BA3AA2F22}" dt="2019-11-21T20:20:12.025" v="389" actId="26606"/>
          <ac:grpSpMkLst>
            <pc:docMk/>
            <pc:sldMk cId="952372175" sldId="278"/>
            <ac:grpSpMk id="10" creationId="{DDE8DE2B-61C1-46D5-BEB8-521321C182C4}"/>
          </ac:grpSpMkLst>
        </pc:grpChg>
        <pc:grpChg chg="add del">
          <ac:chgData name="Wong, Kasie S SEPCO-UPU/N/PE" userId="f8e3f596-1a5d-470d-b296-6fea5d57e430" providerId="ADAL" clId="{8482827C-E157-4E05-B62D-144BA3AA2F22}" dt="2019-11-21T20:20:15.167" v="391" actId="26606"/>
          <ac:grpSpMkLst>
            <pc:docMk/>
            <pc:sldMk cId="952372175" sldId="278"/>
            <ac:grpSpMk id="23" creationId="{DDE8DE2B-61C1-46D5-BEB8-521321C182C4}"/>
          </ac:grpSpMkLst>
        </pc:grpChg>
        <pc:grpChg chg="add del">
          <ac:chgData name="Wong, Kasie S SEPCO-UPU/N/PE" userId="f8e3f596-1a5d-470d-b296-6fea5d57e430" providerId="ADAL" clId="{8482827C-E157-4E05-B62D-144BA3AA2F22}" dt="2019-11-21T20:20:15.167" v="391" actId="26606"/>
          <ac:grpSpMkLst>
            <pc:docMk/>
            <pc:sldMk cId="952372175" sldId="278"/>
            <ac:grpSpMk id="24" creationId="{2D621E68-BF28-4A1C-B1A2-4E55E139E79A}"/>
          </ac:grpSpMkLst>
        </pc:grpChg>
        <pc:grpChg chg="add del">
          <ac:chgData name="Wong, Kasie S SEPCO-UPU/N/PE" userId="f8e3f596-1a5d-470d-b296-6fea5d57e430" providerId="ADAL" clId="{8482827C-E157-4E05-B62D-144BA3AA2F22}" dt="2019-11-21T20:20:23.486" v="393" actId="26606"/>
          <ac:grpSpMkLst>
            <pc:docMk/>
            <pc:sldMk cId="952372175" sldId="278"/>
            <ac:grpSpMk id="37" creationId="{0565C35A-C6FA-4269-822E-6DB5B9C48882}"/>
          </ac:grpSpMkLst>
        </pc:grpChg>
        <pc:grpChg chg="add del">
          <ac:chgData name="Wong, Kasie S SEPCO-UPU/N/PE" userId="f8e3f596-1a5d-470d-b296-6fea5d57e430" providerId="ADAL" clId="{8482827C-E157-4E05-B62D-144BA3AA2F22}" dt="2019-11-21T20:20:35.599" v="396" actId="26606"/>
          <ac:grpSpMkLst>
            <pc:docMk/>
            <pc:sldMk cId="952372175" sldId="278"/>
            <ac:grpSpMk id="41" creationId="{DDE8DE2B-61C1-46D5-BEB8-521321C182C4}"/>
          </ac:grpSpMkLst>
        </pc:grpChg>
        <pc:grpChg chg="add">
          <ac:chgData name="Wong, Kasie S SEPCO-UPU/N/PE" userId="f8e3f596-1a5d-470d-b296-6fea5d57e430" providerId="ADAL" clId="{8482827C-E157-4E05-B62D-144BA3AA2F22}" dt="2019-11-21T20:20:35.599" v="396" actId="26606"/>
          <ac:grpSpMkLst>
            <pc:docMk/>
            <pc:sldMk cId="952372175" sldId="278"/>
            <ac:grpSpMk id="49" creationId="{DDE8DE2B-61C1-46D5-BEB8-521321C182C4}"/>
          </ac:grpSpMkLst>
        </pc:grpChg>
        <pc:picChg chg="add mod">
          <ac:chgData name="Wong, Kasie S SEPCO-UPU/N/PE" userId="f8e3f596-1a5d-470d-b296-6fea5d57e430" providerId="ADAL" clId="{8482827C-E157-4E05-B62D-144BA3AA2F22}" dt="2019-11-21T20:20:35.599" v="396" actId="26606"/>
          <ac:picMkLst>
            <pc:docMk/>
            <pc:sldMk cId="952372175" sldId="278"/>
            <ac:picMk id="5" creationId="{C5BDE6B1-29D5-4337-8B0F-CA56C64640A1}"/>
          </ac:picMkLst>
        </pc:picChg>
        <pc:picChg chg="del">
          <ac:chgData name="Wong, Kasie S SEPCO-UPU/N/PE" userId="f8e3f596-1a5d-470d-b296-6fea5d57e430" providerId="ADAL" clId="{8482827C-E157-4E05-B62D-144BA3AA2F22}" dt="2019-11-21T20:20:01.648" v="385" actId="478"/>
          <ac:picMkLst>
            <pc:docMk/>
            <pc:sldMk cId="952372175" sldId="278"/>
            <ac:picMk id="6" creationId="{0E711448-7E03-47F4-B898-4ED5B2831BAD}"/>
          </ac:picMkLst>
        </pc:picChg>
        <pc:cxnChg chg="add del">
          <ac:chgData name="Wong, Kasie S SEPCO-UPU/N/PE" userId="f8e3f596-1a5d-470d-b296-6fea5d57e430" providerId="ADAL" clId="{8482827C-E157-4E05-B62D-144BA3AA2F22}" dt="2019-11-21T20:20:35.599" v="396" actId="26606"/>
          <ac:cxnSpMkLst>
            <pc:docMk/>
            <pc:sldMk cId="952372175" sldId="278"/>
            <ac:cxnSpMk id="43" creationId="{E55891F3-A5E2-4418-8950-25FA2B731209}"/>
          </ac:cxnSpMkLst>
        </pc:cxnChg>
        <pc:cxnChg chg="add del">
          <ac:chgData name="Wong, Kasie S SEPCO-UPU/N/PE" userId="f8e3f596-1a5d-470d-b296-6fea5d57e430" providerId="ADAL" clId="{8482827C-E157-4E05-B62D-144BA3AA2F22}" dt="2019-11-21T20:20:35.599" v="396" actId="26606"/>
          <ac:cxnSpMkLst>
            <pc:docMk/>
            <pc:sldMk cId="952372175" sldId="278"/>
            <ac:cxnSpMk id="44" creationId="{FB1FCEB1-A7E1-417C-A7EF-AA30D5A0859F}"/>
          </ac:cxnSpMkLst>
        </pc:cxnChg>
        <pc:cxnChg chg="add">
          <ac:chgData name="Wong, Kasie S SEPCO-UPU/N/PE" userId="f8e3f596-1a5d-470d-b296-6fea5d57e430" providerId="ADAL" clId="{8482827C-E157-4E05-B62D-144BA3AA2F22}" dt="2019-11-21T20:20:35.599" v="396" actId="26606"/>
          <ac:cxnSpMkLst>
            <pc:docMk/>
            <pc:sldMk cId="952372175" sldId="278"/>
            <ac:cxnSpMk id="63" creationId="{E55891F3-A5E2-4418-8950-25FA2B731209}"/>
          </ac:cxnSpMkLst>
        </pc:cxnChg>
        <pc:cxnChg chg="add">
          <ac:chgData name="Wong, Kasie S SEPCO-UPU/N/PE" userId="f8e3f596-1a5d-470d-b296-6fea5d57e430" providerId="ADAL" clId="{8482827C-E157-4E05-B62D-144BA3AA2F22}" dt="2019-11-21T20:20:35.599" v="396" actId="26606"/>
          <ac:cxnSpMkLst>
            <pc:docMk/>
            <pc:sldMk cId="952372175" sldId="278"/>
            <ac:cxnSpMk id="65" creationId="{FB1FCEB1-A7E1-417C-A7EF-AA30D5A0859F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A1BA-56EC-4084-BDC3-21D88FBF6ECB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E243-5CE3-47BB-8AE2-4BCC15670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419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A1BA-56EC-4084-BDC3-21D88FBF6ECB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E243-5CE3-47BB-8AE2-4BCC15670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2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A1BA-56EC-4084-BDC3-21D88FBF6ECB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E243-5CE3-47BB-8AE2-4BCC15670411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93502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A1BA-56EC-4084-BDC3-21D88FBF6ECB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E243-5CE3-47BB-8AE2-4BCC15670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8414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A1BA-56EC-4084-BDC3-21D88FBF6ECB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E243-5CE3-47BB-8AE2-4BCC15670411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95307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A1BA-56EC-4084-BDC3-21D88FBF6ECB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E243-5CE3-47BB-8AE2-4BCC15670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7783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A1BA-56EC-4084-BDC3-21D88FBF6ECB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E243-5CE3-47BB-8AE2-4BCC15670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9824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A1BA-56EC-4084-BDC3-21D88FBF6ECB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E243-5CE3-47BB-8AE2-4BCC15670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087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A1BA-56EC-4084-BDC3-21D88FBF6ECB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E243-5CE3-47BB-8AE2-4BCC15670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732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A1BA-56EC-4084-BDC3-21D88FBF6ECB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E243-5CE3-47BB-8AE2-4BCC15670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177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A1BA-56EC-4084-BDC3-21D88FBF6ECB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E243-5CE3-47BB-8AE2-4BCC15670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073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A1BA-56EC-4084-BDC3-21D88FBF6ECB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E243-5CE3-47BB-8AE2-4BCC15670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833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A1BA-56EC-4084-BDC3-21D88FBF6ECB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E243-5CE3-47BB-8AE2-4BCC15670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864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A1BA-56EC-4084-BDC3-21D88FBF6ECB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E243-5CE3-47BB-8AE2-4BCC15670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957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A1BA-56EC-4084-BDC3-21D88FBF6ECB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E243-5CE3-47BB-8AE2-4BCC15670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362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A1BA-56EC-4084-BDC3-21D88FBF6ECB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E243-5CE3-47BB-8AE2-4BCC15670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76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8A1BA-56EC-4084-BDC3-21D88FBF6ECB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1A9E243-5CE3-47BB-8AE2-4BCC156704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60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58A4A-A5E3-4DE7-AD87-8530FDC2C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539" y="2918787"/>
            <a:ext cx="7334029" cy="144424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b="1" dirty="0" err="1"/>
              <a:t>Citus</a:t>
            </a:r>
            <a:r>
              <a:rPr lang="en-US" b="1" dirty="0"/>
              <a:t>, Altius, </a:t>
            </a:r>
            <a:r>
              <a:rPr lang="en-US" b="1" dirty="0" err="1"/>
              <a:t>Fortius</a:t>
            </a:r>
            <a:r>
              <a:rPr lang="en-US" b="1" dirty="0"/>
              <a:t>: Does Height Matter in the Olympics?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8F6D354-248D-44A3-81A3-0C6F68C4E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539" y="4629745"/>
            <a:ext cx="4583514" cy="71192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Jeremy </a:t>
            </a:r>
            <a:r>
              <a:rPr lang="en-US" b="1" dirty="0" err="1"/>
              <a:t>Sabio</a:t>
            </a:r>
            <a:r>
              <a:rPr lang="en-US" b="1" dirty="0"/>
              <a:t>, Kasie Wong, Michael </a:t>
            </a:r>
            <a:r>
              <a:rPr lang="en-US" b="1" dirty="0" err="1"/>
              <a:t>Dowlin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November 2019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3A20DBD9-188B-447A-AD12-7BC151654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085" y="2680945"/>
            <a:ext cx="5221316" cy="4177055"/>
          </a:xfrm>
          <a:prstGeom prst="rect">
            <a:avLst/>
          </a:prstGeom>
        </p:spPr>
      </p:pic>
      <p:pic>
        <p:nvPicPr>
          <p:cNvPr id="51" name="Content Placeholder 5">
            <a:extLst>
              <a:ext uri="{FF2B5EF4-FFF2-40B4-BE49-F238E27FC236}">
                <a16:creationId xmlns:a16="http://schemas.microsoft.com/office/drawing/2014/main" id="{3B86325A-4945-4E4B-9E86-A2C27824E4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" y="0"/>
            <a:ext cx="6191439" cy="300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466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E134BC-1E52-444E-9B76-553347924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171" y="2206990"/>
            <a:ext cx="4311014" cy="4651010"/>
          </a:xfrm>
          <a:prstGeom prst="rect">
            <a:avLst/>
          </a:prstGeom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078F311A-6804-594B-93CA-607ECEA47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62" y="1199841"/>
            <a:ext cx="7549631" cy="472967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1F94D16-C727-574A-8A8F-A42002C35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9210"/>
            <a:ext cx="7761248" cy="64713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800" b="1"/>
              <a:t>Swimming: Changes in Height by Sub Event</a:t>
            </a:r>
          </a:p>
        </p:txBody>
      </p:sp>
    </p:spTree>
    <p:extLst>
      <p:ext uri="{BB962C8B-B14F-4D97-AF65-F5344CB8AC3E}">
        <p14:creationId xmlns:p14="http://schemas.microsoft.com/office/powerpoint/2010/main" val="1579749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38B7B2-75C1-4DE5-9757-3E8190BC2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886" y="-124923"/>
            <a:ext cx="505659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8047978-D29F-174D-B846-3D3D346C4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761248" cy="105973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800" b="1" dirty="0"/>
              <a:t>T-Test: Olympians vs Global Average Heights by Sub Event</a:t>
            </a:r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6E4346C3-870E-7745-A896-3E0D3D10A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854" y="4049992"/>
            <a:ext cx="7600950" cy="2499398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T-tests were run to determine whether the difference in average heights between Olympians and the global population was statistically significant for each sub event.</a:t>
            </a:r>
          </a:p>
          <a:p>
            <a:r>
              <a:rPr lang="en-US" sz="2400" dirty="0"/>
              <a:t>Of the 84 sub events analyzed, only 2 events were found where the average height difference was NOT statistically significant. </a:t>
            </a:r>
          </a:p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CC338CE-D133-BD45-BA85-0410AB49F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478440"/>
              </p:ext>
            </p:extLst>
          </p:nvPr>
        </p:nvGraphicFramePr>
        <p:xfrm>
          <a:off x="1342850" y="1544109"/>
          <a:ext cx="6331036" cy="2021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6960">
                  <a:extLst>
                    <a:ext uri="{9D8B030D-6E8A-4147-A177-3AD203B41FA5}">
                      <a16:colId xmlns:a16="http://schemas.microsoft.com/office/drawing/2014/main" val="2604515892"/>
                    </a:ext>
                  </a:extLst>
                </a:gridCol>
                <a:gridCol w="1227038">
                  <a:extLst>
                    <a:ext uri="{9D8B030D-6E8A-4147-A177-3AD203B41FA5}">
                      <a16:colId xmlns:a16="http://schemas.microsoft.com/office/drawing/2014/main" val="921618013"/>
                    </a:ext>
                  </a:extLst>
                </a:gridCol>
                <a:gridCol w="1227038">
                  <a:extLst>
                    <a:ext uri="{9D8B030D-6E8A-4147-A177-3AD203B41FA5}">
                      <a16:colId xmlns:a16="http://schemas.microsoft.com/office/drawing/2014/main" val="1816023233"/>
                    </a:ext>
                  </a:extLst>
                </a:gridCol>
              </a:tblGrid>
              <a:tr h="591944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Sub Event</a:t>
                      </a:r>
                      <a:endParaRPr lang="en-US" b="1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t Stat</a:t>
                      </a:r>
                      <a:endParaRPr lang="en-US" b="1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p</a:t>
                      </a:r>
                      <a:endParaRPr lang="en-US" b="1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504135399"/>
                  </a:ext>
                </a:extLst>
              </a:tr>
              <a:tr h="695271"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Boxing (Lightweight)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-0.666919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0.510483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3297690491"/>
                  </a:ext>
                </a:extLst>
              </a:tr>
              <a:tr h="734289"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Platform Diving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0.864365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0.395002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982108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556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047978-D29F-174D-B846-3D3D346C4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8" y="568448"/>
            <a:ext cx="7761248" cy="61396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800" b="1" dirty="0"/>
              <a:t>Histogram: Olympic Medalists vs Non-Medalists</a:t>
            </a: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A89D2A35-6B05-CF4C-9470-18385DD13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240" y="3945347"/>
            <a:ext cx="3439966" cy="34399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96CD99-B5B2-6B4A-93F1-8BD58D547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5518" y="0"/>
            <a:ext cx="1979364" cy="309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63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047978-D29F-174D-B846-3D3D346C4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8790"/>
            <a:ext cx="7761248" cy="61396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800" b="1" dirty="0"/>
              <a:t>T-Test: Olympic Medalists vs Non-Medalists</a:t>
            </a: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A89D2A35-6B05-CF4C-9470-18385DD13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240" y="3945347"/>
            <a:ext cx="3439966" cy="3439966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92E4ADF-1B2F-3F4C-9528-44D5E0A467B0}"/>
              </a:ext>
            </a:extLst>
          </p:cNvPr>
          <p:cNvGraphicFramePr>
            <a:graphicFrameLocks noGrp="1"/>
          </p:cNvGraphicFramePr>
          <p:nvPr/>
        </p:nvGraphicFramePr>
        <p:xfrm>
          <a:off x="1397424" y="1008078"/>
          <a:ext cx="7294672" cy="5640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7800">
                  <a:extLst>
                    <a:ext uri="{9D8B030D-6E8A-4147-A177-3AD203B41FA5}">
                      <a16:colId xmlns:a16="http://schemas.microsoft.com/office/drawing/2014/main" val="3146002924"/>
                    </a:ext>
                  </a:extLst>
                </a:gridCol>
                <a:gridCol w="1968465">
                  <a:extLst>
                    <a:ext uri="{9D8B030D-6E8A-4147-A177-3AD203B41FA5}">
                      <a16:colId xmlns:a16="http://schemas.microsoft.com/office/drawing/2014/main" val="407229754"/>
                    </a:ext>
                  </a:extLst>
                </a:gridCol>
                <a:gridCol w="1978407">
                  <a:extLst>
                    <a:ext uri="{9D8B030D-6E8A-4147-A177-3AD203B41FA5}">
                      <a16:colId xmlns:a16="http://schemas.microsoft.com/office/drawing/2014/main" val="2618477186"/>
                    </a:ext>
                  </a:extLst>
                </a:gridCol>
              </a:tblGrid>
              <a:tr h="391803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Sub Event</a:t>
                      </a:r>
                      <a:endParaRPr lang="en-US" b="1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t Stat</a:t>
                      </a:r>
                      <a:endParaRPr lang="en-US" b="1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p</a:t>
                      </a:r>
                      <a:endParaRPr lang="en-US" b="1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309938025"/>
                  </a:ext>
                </a:extLst>
              </a:tr>
              <a:tr h="441083"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Athletics 100 </a:t>
                      </a:r>
                      <a:r>
                        <a:rPr lang="en-US" dirty="0" err="1">
                          <a:effectLst/>
                        </a:rPr>
                        <a:t>metres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6.094288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0.000001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3658252263"/>
                  </a:ext>
                </a:extLst>
              </a:tr>
              <a:tr h="441083"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Athletics 400 </a:t>
                      </a:r>
                      <a:r>
                        <a:rPr lang="en-US" dirty="0" err="1">
                          <a:effectLst/>
                        </a:rPr>
                        <a:t>metres</a:t>
                      </a:r>
                      <a:r>
                        <a:rPr lang="en-US" dirty="0">
                          <a:effectLst/>
                        </a:rPr>
                        <a:t> Hurdles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5.334984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0.000011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908924288"/>
                  </a:ext>
                </a:extLst>
              </a:tr>
              <a:tr h="441083"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Athletics High Jump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4.382135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0.000150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4128979259"/>
                  </a:ext>
                </a:extLst>
              </a:tr>
              <a:tr h="634730"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Gymnastics Team All-Around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-4.229536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0.000226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950711553"/>
                  </a:ext>
                </a:extLst>
              </a:tr>
              <a:tr h="441083"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Athletics 400 </a:t>
                      </a:r>
                      <a:r>
                        <a:rPr lang="en-US" dirty="0" err="1">
                          <a:effectLst/>
                        </a:rPr>
                        <a:t>metres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4.060158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0.000358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543124246"/>
                  </a:ext>
                </a:extLst>
              </a:tr>
              <a:tr h="698431"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Gymnastics Individual All-Around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-4.028421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0.000389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3551492398"/>
                  </a:ext>
                </a:extLst>
              </a:tr>
              <a:tr h="634730"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Swimming 100 </a:t>
                      </a:r>
                      <a:r>
                        <a:rPr lang="en-US" dirty="0" err="1">
                          <a:effectLst/>
                        </a:rPr>
                        <a:t>metres</a:t>
                      </a:r>
                      <a:r>
                        <a:rPr lang="en-US" dirty="0">
                          <a:effectLst/>
                        </a:rPr>
                        <a:t> Freestyle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3.878010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0.000582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530549191"/>
                  </a:ext>
                </a:extLst>
              </a:tr>
              <a:tr h="634730"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Swimming 200 </a:t>
                      </a:r>
                      <a:r>
                        <a:rPr lang="en-US" dirty="0" err="1">
                          <a:effectLst/>
                        </a:rPr>
                        <a:t>metres</a:t>
                      </a:r>
                      <a:r>
                        <a:rPr lang="en-US" dirty="0">
                          <a:effectLst/>
                        </a:rPr>
                        <a:t> Butterfly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3.867884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0.000598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4219765033"/>
                  </a:ext>
                </a:extLst>
              </a:tr>
              <a:tr h="441083"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Athletics 200 </a:t>
                      </a:r>
                      <a:r>
                        <a:rPr lang="en-US" dirty="0" err="1">
                          <a:effectLst/>
                        </a:rPr>
                        <a:t>metres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3.846759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0.000633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3767049726"/>
                  </a:ext>
                </a:extLst>
              </a:tr>
              <a:tr h="441083"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Boxing Light-Heavyweight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3.785355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0.000745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14348152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896CD99-B5B2-6B4A-93F1-8BD58D547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5518" y="0"/>
            <a:ext cx="1979364" cy="309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176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047978-D29F-174D-B846-3D3D346C4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8790"/>
            <a:ext cx="7761248" cy="61396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800" b="1" dirty="0"/>
              <a:t>Histogram: Athletics 100 </a:t>
            </a:r>
            <a:r>
              <a:rPr lang="en-US" sz="2800" b="1" dirty="0" err="1"/>
              <a:t>metres</a:t>
            </a:r>
            <a:endParaRPr lang="en-US" sz="2800" b="1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A89D2A35-6B05-CF4C-9470-18385DD13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240" y="3945347"/>
            <a:ext cx="3439966" cy="34399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96CD99-B5B2-6B4A-93F1-8BD58D547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5518" y="0"/>
            <a:ext cx="1979364" cy="309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09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A74E67-DEC5-4FB4-977A-084CFD10D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0160"/>
            <a:ext cx="12192000" cy="403784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6C5F9F2-E573-DA4A-B47C-E3A996078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321" y="116756"/>
            <a:ext cx="7761248" cy="61396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800" b="1" dirty="0"/>
              <a:t>Future Work…</a:t>
            </a:r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5502D989-A2E2-AD4C-A2DB-D46D79BC8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0427" y="978728"/>
            <a:ext cx="6619461" cy="1753297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Women</a:t>
            </a:r>
          </a:p>
          <a:p>
            <a:r>
              <a:rPr lang="en-US" sz="2400" dirty="0"/>
              <a:t>Country</a:t>
            </a:r>
          </a:p>
          <a:p>
            <a:r>
              <a:rPr lang="en-US" sz="2400" dirty="0"/>
              <a:t>Winter Olympics</a:t>
            </a:r>
          </a:p>
          <a:p>
            <a:r>
              <a:rPr lang="en-US" sz="2400" dirty="0"/>
              <a:t>Predict future heights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414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D1153C-A547-41BB-A15D-0D6EC32D2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4637" y="2903679"/>
            <a:ext cx="2487384" cy="388348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C6643B-505C-9448-A36D-8CC8AD607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165" y="0"/>
            <a:ext cx="7334029" cy="708751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800" b="1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403820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5BDE6B1-29D5-4337-8B0F-CA56C64640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5C2136B-77EC-41E9-BDB6-58A4AE142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33800"/>
            <a:ext cx="762000" cy="3124200"/>
          </a:xfrm>
          <a:custGeom>
            <a:avLst/>
            <a:gdLst>
              <a:gd name="connsiteX0" fmla="*/ 0 w 762000"/>
              <a:gd name="connsiteY0" fmla="*/ 0 h 3124200"/>
              <a:gd name="connsiteX1" fmla="*/ 762000 w 762000"/>
              <a:gd name="connsiteY1" fmla="*/ 3124200 h 3124200"/>
              <a:gd name="connsiteX2" fmla="*/ 0 w 762000"/>
              <a:gd name="connsiteY2" fmla="*/ 312420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0" h="3124200">
                <a:moveTo>
                  <a:pt x="0" y="0"/>
                </a:moveTo>
                <a:lnTo>
                  <a:pt x="762000" y="3124200"/>
                </a:lnTo>
                <a:lnTo>
                  <a:pt x="0" y="31242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55891F3-A5E2-4418-8950-25FA2B731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274002" y="4502552"/>
            <a:ext cx="2917998" cy="23554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B1FCEB1-A7E1-417C-A7EF-AA30D5A08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3500" y="-16625"/>
            <a:ext cx="2667482" cy="68746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7FBCF2A6-1F18-4B68-B5D2-5B763ED41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2923" y="-16625"/>
            <a:ext cx="1269077" cy="6874625"/>
          </a:xfrm>
          <a:custGeom>
            <a:avLst/>
            <a:gdLst>
              <a:gd name="connsiteX0" fmla="*/ 714894 w 1269077"/>
              <a:gd name="connsiteY0" fmla="*/ 0 h 6874625"/>
              <a:gd name="connsiteX1" fmla="*/ 1269077 w 1269077"/>
              <a:gd name="connsiteY1" fmla="*/ 16625 h 6874625"/>
              <a:gd name="connsiteX2" fmla="*/ 1269077 w 1269077"/>
              <a:gd name="connsiteY2" fmla="*/ 6874625 h 6874625"/>
              <a:gd name="connsiteX3" fmla="*/ 0 w 1269077"/>
              <a:gd name="connsiteY3" fmla="*/ 6874625 h 687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077" h="6874625">
                <a:moveTo>
                  <a:pt x="714894" y="0"/>
                </a:moveTo>
                <a:lnTo>
                  <a:pt x="1269077" y="16625"/>
                </a:lnTo>
                <a:lnTo>
                  <a:pt x="1269077" y="6874625"/>
                </a:lnTo>
                <a:lnTo>
                  <a:pt x="0" y="6874625"/>
                </a:lnTo>
                <a:close/>
              </a:path>
            </a:pathLst>
          </a:cu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FF3A27FB-A693-4A75-951E-0C77CD98F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374" y="-16624"/>
            <a:ext cx="1983626" cy="6874625"/>
          </a:xfrm>
          <a:custGeom>
            <a:avLst/>
            <a:gdLst>
              <a:gd name="connsiteX0" fmla="*/ 0 w 1983626"/>
              <a:gd name="connsiteY0" fmla="*/ 0 h 6874625"/>
              <a:gd name="connsiteX1" fmla="*/ 1983626 w 1983626"/>
              <a:gd name="connsiteY1" fmla="*/ 0 h 6874625"/>
              <a:gd name="connsiteX2" fmla="*/ 1983626 w 1983626"/>
              <a:gd name="connsiteY2" fmla="*/ 6874625 h 6874625"/>
              <a:gd name="connsiteX3" fmla="*/ 1522181 w 1983626"/>
              <a:gd name="connsiteY3" fmla="*/ 6874625 h 687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3626" h="6874625">
                <a:moveTo>
                  <a:pt x="0" y="0"/>
                </a:moveTo>
                <a:lnTo>
                  <a:pt x="1983626" y="0"/>
                </a:lnTo>
                <a:lnTo>
                  <a:pt x="1983626" y="6874625"/>
                </a:lnTo>
                <a:lnTo>
                  <a:pt x="1522181" y="6874625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1EB69F4-3E91-E94A-81AF-040460771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068" y="976990"/>
            <a:ext cx="4849862" cy="261287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16600" b="1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952372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F0B8362-B0AF-49F9-BE88-2C89B6F8E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635" y="1386510"/>
            <a:ext cx="6619461" cy="4084979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The first modern Olympic games took place in 1896 (1). </a:t>
            </a:r>
          </a:p>
          <a:p>
            <a:r>
              <a:rPr lang="en-US" sz="2400" dirty="0"/>
              <a:t>In the last 60 years, the number of world records broken at the Olympics has exponentially increased (2). </a:t>
            </a:r>
          </a:p>
          <a:p>
            <a:r>
              <a:rPr lang="en-US" sz="2400" dirty="0"/>
              <a:t>Globally, the average male height has increased since 1896 with improvements in nutrition and standard of living across the world (3). </a:t>
            </a:r>
          </a:p>
          <a:p>
            <a:r>
              <a:rPr lang="en-US" sz="2400" dirty="0"/>
              <a:t>Men have gotten taller over time. Is this trend observed in average Olympian height over time? 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033A94-5AFA-4FCA-9111-119B48D35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3" r="3791"/>
          <a:stretch/>
        </p:blipFill>
        <p:spPr>
          <a:xfrm>
            <a:off x="8537713" y="1530629"/>
            <a:ext cx="4190849" cy="532737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76A495F-DC2E-A844-86D6-88F54B3E9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87" y="89452"/>
            <a:ext cx="7334029" cy="708751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b="1" dirty="0"/>
              <a:t>Inspiration</a:t>
            </a:r>
          </a:p>
        </p:txBody>
      </p:sp>
    </p:spTree>
    <p:extLst>
      <p:ext uri="{BB962C8B-B14F-4D97-AF65-F5344CB8AC3E}">
        <p14:creationId xmlns:p14="http://schemas.microsoft.com/office/powerpoint/2010/main" val="2099504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DB32A8-A4E9-4DE4-BE94-56F0CBFE27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33" r="3" b="8684"/>
          <a:stretch/>
        </p:blipFill>
        <p:spPr>
          <a:xfrm>
            <a:off x="7394713" y="3725756"/>
            <a:ext cx="5008878" cy="3585606"/>
          </a:xfrm>
          <a:prstGeom prst="rect">
            <a:avLst/>
          </a:prstGeom>
        </p:spPr>
      </p:pic>
      <p:pic>
        <p:nvPicPr>
          <p:cNvPr id="20" name="Graphic 19" descr="Wreath">
            <a:extLst>
              <a:ext uri="{FF2B5EF4-FFF2-40B4-BE49-F238E27FC236}">
                <a16:creationId xmlns:a16="http://schemas.microsoft.com/office/drawing/2014/main" id="{BFF1CD03-391C-4B0D-B81D-5C6B3244F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24967" y="1857362"/>
            <a:ext cx="914400" cy="9144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E96FE84-FE8A-DB42-9CA2-4EAD52AA6780}"/>
              </a:ext>
            </a:extLst>
          </p:cNvPr>
          <p:cNvSpPr/>
          <p:nvPr/>
        </p:nvSpPr>
        <p:spPr>
          <a:xfrm>
            <a:off x="2991767" y="1902088"/>
            <a:ext cx="5625459" cy="8249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dirty="0"/>
              <a:t>120 Years of Olympic History: Athletes and Results</a:t>
            </a:r>
          </a:p>
          <a:p>
            <a:pPr fontAlgn="base"/>
            <a:r>
              <a:rPr lang="en-US" dirty="0"/>
              <a:t>From Athens 1896 to Rio 2016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58A25F-76F1-2B4B-BD4D-94C454499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567" y="3197103"/>
            <a:ext cx="2590800" cy="78135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CB53681-B604-CB47-B4C8-DC1FD64B93BF}"/>
              </a:ext>
            </a:extLst>
          </p:cNvPr>
          <p:cNvSpPr/>
          <p:nvPr/>
        </p:nvSpPr>
        <p:spPr>
          <a:xfrm>
            <a:off x="2991766" y="3206765"/>
            <a:ext cx="5625460" cy="8249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dirty="0"/>
              <a:t>Evolution of Adult Male Height Over Time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1567C0-45DF-204A-96D6-93F28A50C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165" y="0"/>
            <a:ext cx="7334029" cy="708751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b="1" dirty="0"/>
              <a:t>Source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AD3DB6-E324-F041-B558-3D4800377A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967" y="2041512"/>
            <a:ext cx="15240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2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95D347-89BE-4373-B9B5-30A2CF560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080" y="66362"/>
            <a:ext cx="2109220" cy="20147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C8438C-D892-4B7A-9B69-39B40A11B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077" y="1447798"/>
            <a:ext cx="5866613" cy="6629401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FCF3FA94-7398-2945-BD71-2BAF276D0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766" y="1447798"/>
            <a:ext cx="6956563" cy="448969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5F2969B-DEB2-4D4E-94BA-32502CD79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444409" cy="99715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800" b="1" dirty="0"/>
              <a:t>Compare Average Heights of Olympians vs Non-Olympians in Year 1896-2016</a:t>
            </a:r>
          </a:p>
        </p:txBody>
      </p:sp>
    </p:spTree>
    <p:extLst>
      <p:ext uri="{BB962C8B-B14F-4D97-AF65-F5344CB8AC3E}">
        <p14:creationId xmlns:p14="http://schemas.microsoft.com/office/powerpoint/2010/main" val="3116858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549C9E-9E0B-49DB-ACE4-B87307118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382" y="193964"/>
            <a:ext cx="6228654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A3E3DA3-6A63-064E-A170-D41C9BA7E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82" y="147671"/>
            <a:ext cx="8737630" cy="708751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800" b="1" dirty="0"/>
              <a:t>Athlete Average Age Per Olympiad Over Time</a:t>
            </a:r>
          </a:p>
        </p:txBody>
      </p:sp>
    </p:spTree>
    <p:extLst>
      <p:ext uri="{BB962C8B-B14F-4D97-AF65-F5344CB8AC3E}">
        <p14:creationId xmlns:p14="http://schemas.microsoft.com/office/powerpoint/2010/main" val="3393080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CC193F-3AD8-4449-9FD0-AE6E8536E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606" y="2853369"/>
            <a:ext cx="2975170" cy="40046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EEC4784-AA04-1442-BE86-74A72758B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836" y="1064315"/>
            <a:ext cx="8024191" cy="501511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4B64746-B252-1646-966D-972A3C5D1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165" y="0"/>
            <a:ext cx="7334029" cy="708751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800" b="1" dirty="0"/>
              <a:t>How much Olympic height data is there?</a:t>
            </a:r>
          </a:p>
        </p:txBody>
      </p:sp>
    </p:spTree>
    <p:extLst>
      <p:ext uri="{BB962C8B-B14F-4D97-AF65-F5344CB8AC3E}">
        <p14:creationId xmlns:p14="http://schemas.microsoft.com/office/powerpoint/2010/main" val="2362182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869E9B6-C4A9-9E47-B11D-EA2803043F82}"/>
              </a:ext>
            </a:extLst>
          </p:cNvPr>
          <p:cNvSpPr txBox="1">
            <a:spLocks/>
          </p:cNvSpPr>
          <p:nvPr/>
        </p:nvSpPr>
        <p:spPr>
          <a:xfrm>
            <a:off x="89211" y="272920"/>
            <a:ext cx="6568067" cy="70875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b="1"/>
              <a:t>Change in Average Olympian Height Over Time by Sport</a:t>
            </a:r>
            <a:endParaRPr lang="en-US" sz="2800" b="1" dirty="0"/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04651E5F-3393-C246-8760-734C7083D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77" y="987247"/>
            <a:ext cx="7567807" cy="53977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B36FAC-4FA4-409E-BF6F-7A326752C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415" y="2534965"/>
            <a:ext cx="3828585" cy="432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575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0CBD7E6-AFDF-AA4F-979E-F15DAA86D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11" y="0"/>
            <a:ext cx="7761248" cy="981671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800" b="1" dirty="0"/>
              <a:t>Athletics Track &amp; Field: Changes in Height by Sub Event</a:t>
            </a:r>
          </a:p>
        </p:txBody>
      </p: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1FB9A60-6A24-484B-8C3B-D10417CFE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649" y="1126756"/>
            <a:ext cx="7721600" cy="5207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A6F2A3-6AAC-41A5-9BBD-42BEADCE84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332" y="3730256"/>
            <a:ext cx="4688356" cy="312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604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A9F229B-9680-43AB-B7AC-09FF82151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195" y="2371622"/>
            <a:ext cx="4696264" cy="4696264"/>
          </a:xfrm>
          <a:prstGeom prst="rect">
            <a:avLst/>
          </a:prstGeom>
        </p:spPr>
      </p:pic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AA66CF4-DD54-5F4F-B87A-F241B4E7B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42" y="1178054"/>
            <a:ext cx="7597853" cy="482687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B4EC1F0-16CC-C547-A6DA-85DBA5DE8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9210"/>
            <a:ext cx="7761248" cy="64713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800" b="1" dirty="0"/>
              <a:t>Gymnastics: Changes in Height by Sub Event</a:t>
            </a:r>
          </a:p>
        </p:txBody>
      </p:sp>
    </p:spTree>
    <p:extLst>
      <p:ext uri="{BB962C8B-B14F-4D97-AF65-F5344CB8AC3E}">
        <p14:creationId xmlns:p14="http://schemas.microsoft.com/office/powerpoint/2010/main" val="297353018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39B9FEC27F6F84EA73BE5CC74CD54B3" ma:contentTypeVersion="7" ma:contentTypeDescription="Create a new document." ma:contentTypeScope="" ma:versionID="d8a1b17d0f29f8fecf276de3e6dadda1">
  <xsd:schema xmlns:xsd="http://www.w3.org/2001/XMLSchema" xmlns:xs="http://www.w3.org/2001/XMLSchema" xmlns:p="http://schemas.microsoft.com/office/2006/metadata/properties" xmlns:ns3="3f077011-b419-437c-8e10-4497ab994db9" targetNamespace="http://schemas.microsoft.com/office/2006/metadata/properties" ma:root="true" ma:fieldsID="73cb294309a94497f6d200504d2fa1ea" ns3:_="">
    <xsd:import namespace="3f077011-b419-437c-8e10-4497ab994db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077011-b419-437c-8e10-4497ab994db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F9BB814-268A-405A-8000-53CBE7E2BC4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111A02E-F1FB-4F03-B086-344BF45A37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077011-b419-437c-8e10-4497ab994d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A827330-55BD-4D64-A483-19DE8E04E9B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368</TotalTime>
  <Words>347</Words>
  <Application>Microsoft Macintosh PowerPoint</Application>
  <PresentationFormat>Widescreen</PresentationFormat>
  <Paragraphs>74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Trebuchet MS</vt:lpstr>
      <vt:lpstr>Wingdings 3</vt:lpstr>
      <vt:lpstr>Facet</vt:lpstr>
      <vt:lpstr>Citus, Altius, Fortius: Does Height Matter in the Olympics?</vt:lpstr>
      <vt:lpstr>Inspiration</vt:lpstr>
      <vt:lpstr>Source Data</vt:lpstr>
      <vt:lpstr>Compare Average Heights of Olympians vs Non-Olympians in Year 1896-2016</vt:lpstr>
      <vt:lpstr>Athlete Average Age Per Olympiad Over Time</vt:lpstr>
      <vt:lpstr>How much Olympic height data is there?</vt:lpstr>
      <vt:lpstr>PowerPoint Presentation</vt:lpstr>
      <vt:lpstr>Athletics Track &amp; Field: Changes in Height by Sub Event</vt:lpstr>
      <vt:lpstr>Gymnastics: Changes in Height by Sub Event</vt:lpstr>
      <vt:lpstr>Swimming: Changes in Height by Sub Event</vt:lpstr>
      <vt:lpstr>T-Test: Olympians vs Global Average Heights by Sub Event</vt:lpstr>
      <vt:lpstr>Histogram: Olympic Medalists vs Non-Medalists</vt:lpstr>
      <vt:lpstr>T-Test: Olympic Medalists vs Non-Medalists</vt:lpstr>
      <vt:lpstr>Histogram: Athletics 100 metres</vt:lpstr>
      <vt:lpstr>Future Work…</vt:lpstr>
      <vt:lpstr>Sources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Wong, Kasie S SEPCO-UPU/N/PE</dc:creator>
  <cp:lastModifiedBy>Kasie Wong</cp:lastModifiedBy>
  <cp:revision>46</cp:revision>
  <dcterms:created xsi:type="dcterms:W3CDTF">2019-11-21T19:07:28Z</dcterms:created>
  <dcterms:modified xsi:type="dcterms:W3CDTF">2019-11-22T03:48:16Z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0x010100939B9FEC27F6F84EA73BE5CC74CD54B3</vt:lpwstr>
  </property>
</Properties>
</file>